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9"/>
  </p:notesMasterIdLst>
  <p:sldIdLst>
    <p:sldId id="272" r:id="rId2"/>
    <p:sldId id="274" r:id="rId3"/>
    <p:sldId id="284" r:id="rId4"/>
    <p:sldId id="297" r:id="rId5"/>
    <p:sldId id="295" r:id="rId6"/>
    <p:sldId id="298" r:id="rId7"/>
    <p:sldId id="290" r:id="rId8"/>
  </p:sldIdLst>
  <p:sldSz cx="9144000" cy="5143500" type="screen16x9"/>
  <p:notesSz cx="6858000" cy="9144000"/>
  <p:embeddedFontLst>
    <p:embeddedFont>
      <p:font typeface=".VnArial" pitchFamily="34" charset="0"/>
      <p:regular r:id="rId10"/>
      <p:bold r:id="rId11"/>
      <p:italic r:id="rId12"/>
      <p:boldItalic r:id="rId13"/>
    </p:embeddedFont>
    <p:embeddedFont>
      <p:font typeface="Calibri" pitchFamily="34" charset="0"/>
      <p:regular r:id="rId14"/>
      <p:bold r:id="rId15"/>
      <p:italic r:id="rId16"/>
      <p:boldItalic r:id="rId1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EF99"/>
    <a:srgbClr val="FFDA65"/>
    <a:srgbClr val="D3EBF1"/>
    <a:srgbClr val="FFE48F"/>
    <a:srgbClr val="D7E872"/>
    <a:srgbClr val="8EB4E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367" autoAdjust="0"/>
    <p:restoredTop sz="90214" autoAdjust="0"/>
  </p:normalViewPr>
  <p:slideViewPr>
    <p:cSldViewPr>
      <p:cViewPr>
        <p:scale>
          <a:sx n="75" d="100"/>
          <a:sy n="75" d="100"/>
        </p:scale>
        <p:origin x="-738" y="-30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font" Target="fonts/font6.fntdata"/><Relationship Id="rId10" Type="http://schemas.openxmlformats.org/officeDocument/2006/relationships/font" Target="fonts/font1.fntdata"/><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19511C-90A4-4AF1-BFE8-55470CF2D80F}" type="datetimeFigureOut">
              <a:rPr lang="en-US" smtClean="0"/>
              <a:t>4/15/2021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28C8BC-32A5-41CA-88DD-3CEDC5A2DA43}" type="slidenum">
              <a:rPr lang="en-US" smtClean="0"/>
              <a:t>‹#›</a:t>
            </a:fld>
            <a:endParaRPr lang="en-US"/>
          </a:p>
        </p:txBody>
      </p:sp>
    </p:spTree>
    <p:extLst>
      <p:ext uri="{BB962C8B-B14F-4D97-AF65-F5344CB8AC3E}">
        <p14:creationId xmlns:p14="http://schemas.microsoft.com/office/powerpoint/2010/main" val="36018295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D49462B-6CA1-48CF-A14A-7A4DFCCD989D}" type="slidenum">
              <a:rPr lang="en-US" smtClean="0"/>
              <a:t>1</a:t>
            </a:fld>
            <a:endParaRPr lang="en-US"/>
          </a:p>
        </p:txBody>
      </p:sp>
    </p:spTree>
    <p:extLst>
      <p:ext uri="{BB962C8B-B14F-4D97-AF65-F5344CB8AC3E}">
        <p14:creationId xmlns:p14="http://schemas.microsoft.com/office/powerpoint/2010/main" val="20262083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Click vào</a:t>
            </a:r>
            <a:r>
              <a:rPr lang="en-US" baseline="0" smtClean="0"/>
              <a:t> ô vuông để hiện ra đáp án </a:t>
            </a:r>
            <a:endParaRPr lang="en-US"/>
          </a:p>
        </p:txBody>
      </p:sp>
      <p:sp>
        <p:nvSpPr>
          <p:cNvPr id="4" name="Slide Number Placeholder 3"/>
          <p:cNvSpPr>
            <a:spLocks noGrp="1"/>
          </p:cNvSpPr>
          <p:nvPr>
            <p:ph type="sldNum" sz="quarter" idx="10"/>
          </p:nvPr>
        </p:nvSpPr>
        <p:spPr/>
        <p:txBody>
          <a:bodyPr/>
          <a:lstStyle/>
          <a:p>
            <a:fld id="{8D49462B-6CA1-48CF-A14A-7A4DFCCD989D}" type="slidenum">
              <a:rPr lang="en-US" smtClean="0"/>
              <a:t>3</a:t>
            </a:fld>
            <a:endParaRPr lang="en-US"/>
          </a:p>
        </p:txBody>
      </p:sp>
    </p:spTree>
    <p:extLst>
      <p:ext uri="{BB962C8B-B14F-4D97-AF65-F5344CB8AC3E}">
        <p14:creationId xmlns:p14="http://schemas.microsoft.com/office/powerpoint/2010/main" val="33151963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D49462B-6CA1-48CF-A14A-7A4DFCCD989D}" type="slidenum">
              <a:rPr lang="en-US" smtClean="0"/>
              <a:t>4</a:t>
            </a:fld>
            <a:endParaRPr lang="en-US"/>
          </a:p>
        </p:txBody>
      </p:sp>
    </p:spTree>
    <p:extLst>
      <p:ext uri="{BB962C8B-B14F-4D97-AF65-F5344CB8AC3E}">
        <p14:creationId xmlns:p14="http://schemas.microsoft.com/office/powerpoint/2010/main" val="33151963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HDHS</a:t>
            </a:r>
            <a:r>
              <a:rPr lang="en-US" baseline="0" smtClean="0"/>
              <a:t> hiểu cầu mẫu</a:t>
            </a:r>
            <a:endParaRPr lang="en-US"/>
          </a:p>
        </p:txBody>
      </p:sp>
      <p:sp>
        <p:nvSpPr>
          <p:cNvPr id="4" name="Slide Number Placeholder 3"/>
          <p:cNvSpPr>
            <a:spLocks noGrp="1"/>
          </p:cNvSpPr>
          <p:nvPr>
            <p:ph type="sldNum" sz="quarter" idx="10"/>
          </p:nvPr>
        </p:nvSpPr>
        <p:spPr/>
        <p:txBody>
          <a:bodyPr/>
          <a:lstStyle/>
          <a:p>
            <a:fld id="{8D49462B-6CA1-48CF-A14A-7A4DFCCD989D}" type="slidenum">
              <a:rPr lang="en-US" smtClean="0"/>
              <a:t>5</a:t>
            </a:fld>
            <a:endParaRPr lang="en-US"/>
          </a:p>
        </p:txBody>
      </p:sp>
    </p:spTree>
    <p:extLst>
      <p:ext uri="{BB962C8B-B14F-4D97-AF65-F5344CB8AC3E}">
        <p14:creationId xmlns:p14="http://schemas.microsoft.com/office/powerpoint/2010/main" val="33151963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HDHS</a:t>
            </a:r>
            <a:r>
              <a:rPr lang="en-US" baseline="0" smtClean="0"/>
              <a:t> hiểu cầu mẫu</a:t>
            </a:r>
            <a:endParaRPr lang="en-US"/>
          </a:p>
        </p:txBody>
      </p:sp>
      <p:sp>
        <p:nvSpPr>
          <p:cNvPr id="4" name="Slide Number Placeholder 3"/>
          <p:cNvSpPr>
            <a:spLocks noGrp="1"/>
          </p:cNvSpPr>
          <p:nvPr>
            <p:ph type="sldNum" sz="quarter" idx="10"/>
          </p:nvPr>
        </p:nvSpPr>
        <p:spPr/>
        <p:txBody>
          <a:bodyPr/>
          <a:lstStyle/>
          <a:p>
            <a:fld id="{8D49462B-6CA1-48CF-A14A-7A4DFCCD989D}" type="slidenum">
              <a:rPr lang="en-US" smtClean="0"/>
              <a:t>6</a:t>
            </a:fld>
            <a:endParaRPr lang="en-US"/>
          </a:p>
        </p:txBody>
      </p:sp>
    </p:spTree>
    <p:extLst>
      <p:ext uri="{BB962C8B-B14F-4D97-AF65-F5344CB8AC3E}">
        <p14:creationId xmlns:p14="http://schemas.microsoft.com/office/powerpoint/2010/main" val="33151963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E1A2381-B563-4F09-922B-CF4B20ADD68C}" type="datetimeFigureOut">
              <a:rPr lang="en-US" smtClean="0"/>
              <a:t>4/15/2021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069C5E-03E4-4C4A-873D-BE45CF80516A}" type="slidenum">
              <a:rPr lang="en-US" smtClean="0"/>
              <a:t>‹#›</a:t>
            </a:fld>
            <a:endParaRPr lang="en-US"/>
          </a:p>
        </p:txBody>
      </p:sp>
    </p:spTree>
    <p:extLst>
      <p:ext uri="{BB962C8B-B14F-4D97-AF65-F5344CB8AC3E}">
        <p14:creationId xmlns:p14="http://schemas.microsoft.com/office/powerpoint/2010/main" val="42069852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E1A2381-B563-4F09-922B-CF4B20ADD68C}" type="datetimeFigureOut">
              <a:rPr lang="en-US" smtClean="0"/>
              <a:t>4/15/2021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069C5E-03E4-4C4A-873D-BE45CF80516A}" type="slidenum">
              <a:rPr lang="en-US" smtClean="0"/>
              <a:t>‹#›</a:t>
            </a:fld>
            <a:endParaRPr lang="en-US"/>
          </a:p>
        </p:txBody>
      </p:sp>
    </p:spTree>
    <p:extLst>
      <p:ext uri="{BB962C8B-B14F-4D97-AF65-F5344CB8AC3E}">
        <p14:creationId xmlns:p14="http://schemas.microsoft.com/office/powerpoint/2010/main" val="5448244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E1A2381-B563-4F09-922B-CF4B20ADD68C}" type="datetimeFigureOut">
              <a:rPr lang="en-US" smtClean="0"/>
              <a:t>4/15/2021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069C5E-03E4-4C4A-873D-BE45CF80516A}" type="slidenum">
              <a:rPr lang="en-US" smtClean="0"/>
              <a:t>‹#›</a:t>
            </a:fld>
            <a:endParaRPr lang="en-US"/>
          </a:p>
        </p:txBody>
      </p:sp>
    </p:spTree>
    <p:extLst>
      <p:ext uri="{BB962C8B-B14F-4D97-AF65-F5344CB8AC3E}">
        <p14:creationId xmlns:p14="http://schemas.microsoft.com/office/powerpoint/2010/main" val="1127644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E1A2381-B563-4F09-922B-CF4B20ADD68C}" type="datetimeFigureOut">
              <a:rPr lang="en-US" smtClean="0"/>
              <a:t>4/15/2021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069C5E-03E4-4C4A-873D-BE45CF80516A}" type="slidenum">
              <a:rPr lang="en-US" smtClean="0"/>
              <a:t>‹#›</a:t>
            </a:fld>
            <a:endParaRPr lang="en-US"/>
          </a:p>
        </p:txBody>
      </p:sp>
    </p:spTree>
    <p:extLst>
      <p:ext uri="{BB962C8B-B14F-4D97-AF65-F5344CB8AC3E}">
        <p14:creationId xmlns:p14="http://schemas.microsoft.com/office/powerpoint/2010/main" val="7389433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E1A2381-B563-4F09-922B-CF4B20ADD68C}" type="datetimeFigureOut">
              <a:rPr lang="en-US" smtClean="0"/>
              <a:t>4/15/2021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069C5E-03E4-4C4A-873D-BE45CF80516A}" type="slidenum">
              <a:rPr lang="en-US" smtClean="0"/>
              <a:t>‹#›</a:t>
            </a:fld>
            <a:endParaRPr lang="en-US"/>
          </a:p>
        </p:txBody>
      </p:sp>
    </p:spTree>
    <p:extLst>
      <p:ext uri="{BB962C8B-B14F-4D97-AF65-F5344CB8AC3E}">
        <p14:creationId xmlns:p14="http://schemas.microsoft.com/office/powerpoint/2010/main" val="23357759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900113"/>
            <a:ext cx="4038600" cy="2545556"/>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00113"/>
            <a:ext cx="4038600" cy="2545556"/>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E1A2381-B563-4F09-922B-CF4B20ADD68C}" type="datetimeFigureOut">
              <a:rPr lang="en-US" smtClean="0"/>
              <a:t>4/15/2021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069C5E-03E4-4C4A-873D-BE45CF80516A}" type="slidenum">
              <a:rPr lang="en-US" smtClean="0"/>
              <a:t>‹#›</a:t>
            </a:fld>
            <a:endParaRPr lang="en-US"/>
          </a:p>
        </p:txBody>
      </p:sp>
    </p:spTree>
    <p:extLst>
      <p:ext uri="{BB962C8B-B14F-4D97-AF65-F5344CB8AC3E}">
        <p14:creationId xmlns:p14="http://schemas.microsoft.com/office/powerpoint/2010/main" val="32874958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151335"/>
            <a:ext cx="4040188" cy="479822"/>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457201" y="1631156"/>
            <a:ext cx="4040188" cy="2963466"/>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E1A2381-B563-4F09-922B-CF4B20ADD68C}" type="datetimeFigureOut">
              <a:rPr lang="en-US" smtClean="0"/>
              <a:t>4/15/2021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E069C5E-03E4-4C4A-873D-BE45CF80516A}" type="slidenum">
              <a:rPr lang="en-US" smtClean="0"/>
              <a:t>‹#›</a:t>
            </a:fld>
            <a:endParaRPr lang="en-US"/>
          </a:p>
        </p:txBody>
      </p:sp>
    </p:spTree>
    <p:extLst>
      <p:ext uri="{BB962C8B-B14F-4D97-AF65-F5344CB8AC3E}">
        <p14:creationId xmlns:p14="http://schemas.microsoft.com/office/powerpoint/2010/main" val="965071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E1A2381-B563-4F09-922B-CF4B20ADD68C}" type="datetimeFigureOut">
              <a:rPr lang="en-US" smtClean="0"/>
              <a:t>4/15/2021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E069C5E-03E4-4C4A-873D-BE45CF80516A}" type="slidenum">
              <a:rPr lang="en-US" smtClean="0"/>
              <a:t>‹#›</a:t>
            </a:fld>
            <a:endParaRPr lang="en-US"/>
          </a:p>
        </p:txBody>
      </p:sp>
    </p:spTree>
    <p:extLst>
      <p:ext uri="{BB962C8B-B14F-4D97-AF65-F5344CB8AC3E}">
        <p14:creationId xmlns:p14="http://schemas.microsoft.com/office/powerpoint/2010/main" val="33481867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1A2381-B563-4F09-922B-CF4B20ADD68C}" type="datetimeFigureOut">
              <a:rPr lang="en-US" smtClean="0"/>
              <a:t>4/15/2021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E069C5E-03E4-4C4A-873D-BE45CF80516A}" type="slidenum">
              <a:rPr lang="en-US" smtClean="0"/>
              <a:t>‹#›</a:t>
            </a:fld>
            <a:endParaRPr lang="en-US"/>
          </a:p>
        </p:txBody>
      </p:sp>
    </p:spTree>
    <p:extLst>
      <p:ext uri="{BB962C8B-B14F-4D97-AF65-F5344CB8AC3E}">
        <p14:creationId xmlns:p14="http://schemas.microsoft.com/office/powerpoint/2010/main" val="21246507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3575050" y="204790"/>
            <a:ext cx="5111751" cy="4389835"/>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8"/>
            <a:ext cx="3008313" cy="3518297"/>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8E1A2381-B563-4F09-922B-CF4B20ADD68C}" type="datetimeFigureOut">
              <a:rPr lang="en-US" smtClean="0"/>
              <a:t>4/15/2021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069C5E-03E4-4C4A-873D-BE45CF80516A}" type="slidenum">
              <a:rPr lang="en-US" smtClean="0"/>
              <a:t>‹#›</a:t>
            </a:fld>
            <a:endParaRPr lang="en-US"/>
          </a:p>
        </p:txBody>
      </p:sp>
    </p:spTree>
    <p:extLst>
      <p:ext uri="{BB962C8B-B14F-4D97-AF65-F5344CB8AC3E}">
        <p14:creationId xmlns:p14="http://schemas.microsoft.com/office/powerpoint/2010/main" val="21211453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p:cNvSpPr>
            <a:spLocks noGrp="1"/>
          </p:cNvSpPr>
          <p:nvPr>
            <p:ph type="body" sz="half" idx="2"/>
          </p:nvPr>
        </p:nvSpPr>
        <p:spPr>
          <a:xfrm>
            <a:off x="1792288" y="4025505"/>
            <a:ext cx="5486400" cy="603647"/>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8E1A2381-B563-4F09-922B-CF4B20ADD68C}" type="datetimeFigureOut">
              <a:rPr lang="en-US" smtClean="0"/>
              <a:t>4/15/2021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069C5E-03E4-4C4A-873D-BE45CF80516A}" type="slidenum">
              <a:rPr lang="en-US" smtClean="0"/>
              <a:t>‹#›</a:t>
            </a:fld>
            <a:endParaRPr lang="en-US"/>
          </a:p>
        </p:txBody>
      </p:sp>
    </p:spTree>
    <p:extLst>
      <p:ext uri="{BB962C8B-B14F-4D97-AF65-F5344CB8AC3E}">
        <p14:creationId xmlns:p14="http://schemas.microsoft.com/office/powerpoint/2010/main" val="27200778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600">
                <a:solidFill>
                  <a:schemeClr val="tx1">
                    <a:tint val="75000"/>
                  </a:schemeClr>
                </a:solidFill>
              </a:defRPr>
            </a:lvl1pPr>
          </a:lstStyle>
          <a:p>
            <a:fld id="{8E1A2381-B563-4F09-922B-CF4B20ADD68C}" type="datetimeFigureOut">
              <a:rPr lang="en-US" smtClean="0"/>
              <a:t>4/15/2021</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600">
                <a:solidFill>
                  <a:schemeClr val="tx1">
                    <a:tint val="75000"/>
                  </a:schemeClr>
                </a:solidFill>
              </a:defRPr>
            </a:lvl1pPr>
          </a:lstStyle>
          <a:p>
            <a:fld id="{6E069C5E-03E4-4C4A-873D-BE45CF80516A}" type="slidenum">
              <a:rPr lang="en-US" smtClean="0"/>
              <a:t>‹#›</a:t>
            </a:fld>
            <a:endParaRPr lang="en-US"/>
          </a:p>
        </p:txBody>
      </p:sp>
    </p:spTree>
    <p:extLst>
      <p:ext uri="{BB962C8B-B14F-4D97-AF65-F5344CB8AC3E}">
        <p14:creationId xmlns:p14="http://schemas.microsoft.com/office/powerpoint/2010/main" val="41920059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6"/>
          <p:cNvSpPr/>
          <p:nvPr/>
        </p:nvSpPr>
        <p:spPr>
          <a:xfrm>
            <a:off x="-228600" y="164523"/>
            <a:ext cx="9448800" cy="2615503"/>
          </a:xfrm>
          <a:custGeom>
            <a:avLst/>
            <a:gdLst>
              <a:gd name="connsiteX0" fmla="*/ 0 w 9144000"/>
              <a:gd name="connsiteY0" fmla="*/ 0 h 2343150"/>
              <a:gd name="connsiteX1" fmla="*/ 9144000 w 9144000"/>
              <a:gd name="connsiteY1" fmla="*/ 0 h 2343150"/>
              <a:gd name="connsiteX2" fmla="*/ 9144000 w 9144000"/>
              <a:gd name="connsiteY2" fmla="*/ 2343150 h 2343150"/>
              <a:gd name="connsiteX3" fmla="*/ 0 w 9144000"/>
              <a:gd name="connsiteY3" fmla="*/ 2343150 h 2343150"/>
              <a:gd name="connsiteX4" fmla="*/ 0 w 9144000"/>
              <a:gd name="connsiteY4" fmla="*/ 0 h 2343150"/>
              <a:gd name="connsiteX0" fmla="*/ 0 w 9144000"/>
              <a:gd name="connsiteY0" fmla="*/ 0 h 2343150"/>
              <a:gd name="connsiteX1" fmla="*/ 9144000 w 9144000"/>
              <a:gd name="connsiteY1" fmla="*/ 0 h 2343150"/>
              <a:gd name="connsiteX2" fmla="*/ 9144000 w 9144000"/>
              <a:gd name="connsiteY2" fmla="*/ 2343150 h 2343150"/>
              <a:gd name="connsiteX3" fmla="*/ 1340427 w 9144000"/>
              <a:gd name="connsiteY3" fmla="*/ 2192482 h 2343150"/>
              <a:gd name="connsiteX4" fmla="*/ 0 w 9144000"/>
              <a:gd name="connsiteY4" fmla="*/ 2343150 h 2343150"/>
              <a:gd name="connsiteX5" fmla="*/ 0 w 9144000"/>
              <a:gd name="connsiteY5" fmla="*/ 0 h 2343150"/>
              <a:gd name="connsiteX0" fmla="*/ 0 w 9144000"/>
              <a:gd name="connsiteY0" fmla="*/ 0 h 2343150"/>
              <a:gd name="connsiteX1" fmla="*/ 9144000 w 9144000"/>
              <a:gd name="connsiteY1" fmla="*/ 0 h 2343150"/>
              <a:gd name="connsiteX2" fmla="*/ 9144000 w 9144000"/>
              <a:gd name="connsiteY2" fmla="*/ 2343150 h 2343150"/>
              <a:gd name="connsiteX3" fmla="*/ 1340427 w 9144000"/>
              <a:gd name="connsiteY3" fmla="*/ 2192482 h 2343150"/>
              <a:gd name="connsiteX4" fmla="*/ 0 w 9144000"/>
              <a:gd name="connsiteY4" fmla="*/ 2343150 h 2343150"/>
              <a:gd name="connsiteX5" fmla="*/ 0 w 9144000"/>
              <a:gd name="connsiteY5" fmla="*/ 0 h 2343150"/>
              <a:gd name="connsiteX0" fmla="*/ 0 w 9144000"/>
              <a:gd name="connsiteY0" fmla="*/ 0 h 2343150"/>
              <a:gd name="connsiteX1" fmla="*/ 9144000 w 9144000"/>
              <a:gd name="connsiteY1" fmla="*/ 0 h 2343150"/>
              <a:gd name="connsiteX2" fmla="*/ 9144000 w 9144000"/>
              <a:gd name="connsiteY2" fmla="*/ 2343150 h 2343150"/>
              <a:gd name="connsiteX3" fmla="*/ 1340427 w 9144000"/>
              <a:gd name="connsiteY3" fmla="*/ 2192482 h 2343150"/>
              <a:gd name="connsiteX4" fmla="*/ 0 w 9144000"/>
              <a:gd name="connsiteY4" fmla="*/ 2343150 h 2343150"/>
              <a:gd name="connsiteX5" fmla="*/ 0 w 9144000"/>
              <a:gd name="connsiteY5" fmla="*/ 0 h 2343150"/>
              <a:gd name="connsiteX0" fmla="*/ 0 w 9144000"/>
              <a:gd name="connsiteY0" fmla="*/ 0 h 2548496"/>
              <a:gd name="connsiteX1" fmla="*/ 9144000 w 9144000"/>
              <a:gd name="connsiteY1" fmla="*/ 0 h 2548496"/>
              <a:gd name="connsiteX2" fmla="*/ 9144000 w 9144000"/>
              <a:gd name="connsiteY2" fmla="*/ 2343150 h 2548496"/>
              <a:gd name="connsiteX3" fmla="*/ 5340927 w 9144000"/>
              <a:gd name="connsiteY3" fmla="*/ 2441864 h 2548496"/>
              <a:gd name="connsiteX4" fmla="*/ 1340427 w 9144000"/>
              <a:gd name="connsiteY4" fmla="*/ 2192482 h 2548496"/>
              <a:gd name="connsiteX5" fmla="*/ 0 w 9144000"/>
              <a:gd name="connsiteY5" fmla="*/ 2343150 h 2548496"/>
              <a:gd name="connsiteX6" fmla="*/ 0 w 9144000"/>
              <a:gd name="connsiteY6" fmla="*/ 0 h 2548496"/>
              <a:gd name="connsiteX0" fmla="*/ 0 w 9144000"/>
              <a:gd name="connsiteY0" fmla="*/ 0 h 2579888"/>
              <a:gd name="connsiteX1" fmla="*/ 9144000 w 9144000"/>
              <a:gd name="connsiteY1" fmla="*/ 0 h 2579888"/>
              <a:gd name="connsiteX2" fmla="*/ 9144000 w 9144000"/>
              <a:gd name="connsiteY2" fmla="*/ 2343150 h 2579888"/>
              <a:gd name="connsiteX3" fmla="*/ 5340927 w 9144000"/>
              <a:gd name="connsiteY3" fmla="*/ 2514600 h 2579888"/>
              <a:gd name="connsiteX4" fmla="*/ 1340427 w 9144000"/>
              <a:gd name="connsiteY4" fmla="*/ 2192482 h 2579888"/>
              <a:gd name="connsiteX5" fmla="*/ 0 w 9144000"/>
              <a:gd name="connsiteY5" fmla="*/ 2343150 h 2579888"/>
              <a:gd name="connsiteX6" fmla="*/ 0 w 9144000"/>
              <a:gd name="connsiteY6" fmla="*/ 0 h 2579888"/>
              <a:gd name="connsiteX0" fmla="*/ 0 w 9144000"/>
              <a:gd name="connsiteY0" fmla="*/ 0 h 2591660"/>
              <a:gd name="connsiteX1" fmla="*/ 9144000 w 9144000"/>
              <a:gd name="connsiteY1" fmla="*/ 0 h 2591660"/>
              <a:gd name="connsiteX2" fmla="*/ 9144000 w 9144000"/>
              <a:gd name="connsiteY2" fmla="*/ 2343150 h 2591660"/>
              <a:gd name="connsiteX3" fmla="*/ 5340927 w 9144000"/>
              <a:gd name="connsiteY3" fmla="*/ 2514600 h 2591660"/>
              <a:gd name="connsiteX4" fmla="*/ 1340427 w 9144000"/>
              <a:gd name="connsiteY4" fmla="*/ 2192482 h 2591660"/>
              <a:gd name="connsiteX5" fmla="*/ 0 w 9144000"/>
              <a:gd name="connsiteY5" fmla="*/ 2343150 h 2591660"/>
              <a:gd name="connsiteX6" fmla="*/ 0 w 9144000"/>
              <a:gd name="connsiteY6" fmla="*/ 0 h 2591660"/>
              <a:gd name="connsiteX0" fmla="*/ 0 w 9144000"/>
              <a:gd name="connsiteY0" fmla="*/ 0 h 2602842"/>
              <a:gd name="connsiteX1" fmla="*/ 9144000 w 9144000"/>
              <a:gd name="connsiteY1" fmla="*/ 0 h 2602842"/>
              <a:gd name="connsiteX2" fmla="*/ 9144000 w 9144000"/>
              <a:gd name="connsiteY2" fmla="*/ 2343150 h 2602842"/>
              <a:gd name="connsiteX3" fmla="*/ 5401261 w 9144000"/>
              <a:gd name="connsiteY3" fmla="*/ 2535382 h 2602842"/>
              <a:gd name="connsiteX4" fmla="*/ 1340427 w 9144000"/>
              <a:gd name="connsiteY4" fmla="*/ 2192482 h 2602842"/>
              <a:gd name="connsiteX5" fmla="*/ 0 w 9144000"/>
              <a:gd name="connsiteY5" fmla="*/ 2343150 h 2602842"/>
              <a:gd name="connsiteX6" fmla="*/ 0 w 9144000"/>
              <a:gd name="connsiteY6" fmla="*/ 0 h 2602842"/>
              <a:gd name="connsiteX0" fmla="*/ 0 w 9144000"/>
              <a:gd name="connsiteY0" fmla="*/ 0 h 2602842"/>
              <a:gd name="connsiteX1" fmla="*/ 9144000 w 9144000"/>
              <a:gd name="connsiteY1" fmla="*/ 0 h 2602842"/>
              <a:gd name="connsiteX2" fmla="*/ 9144000 w 9144000"/>
              <a:gd name="connsiteY2" fmla="*/ 2343150 h 2602842"/>
              <a:gd name="connsiteX3" fmla="*/ 5401261 w 9144000"/>
              <a:gd name="connsiteY3" fmla="*/ 2535382 h 2602842"/>
              <a:gd name="connsiteX4" fmla="*/ 1340427 w 9144000"/>
              <a:gd name="connsiteY4" fmla="*/ 2192482 h 2602842"/>
              <a:gd name="connsiteX5" fmla="*/ 0 w 9144000"/>
              <a:gd name="connsiteY5" fmla="*/ 2343150 h 2602842"/>
              <a:gd name="connsiteX6" fmla="*/ 0 w 9144000"/>
              <a:gd name="connsiteY6" fmla="*/ 0 h 2602842"/>
              <a:gd name="connsiteX0" fmla="*/ 0 w 9144000"/>
              <a:gd name="connsiteY0" fmla="*/ 0 h 2602842"/>
              <a:gd name="connsiteX1" fmla="*/ 9144000 w 9144000"/>
              <a:gd name="connsiteY1" fmla="*/ 0 h 2602842"/>
              <a:gd name="connsiteX2" fmla="*/ 9144000 w 9144000"/>
              <a:gd name="connsiteY2" fmla="*/ 2343150 h 2602842"/>
              <a:gd name="connsiteX3" fmla="*/ 5401261 w 9144000"/>
              <a:gd name="connsiteY3" fmla="*/ 2535382 h 2602842"/>
              <a:gd name="connsiteX4" fmla="*/ 1340427 w 9144000"/>
              <a:gd name="connsiteY4" fmla="*/ 2192482 h 2602842"/>
              <a:gd name="connsiteX5" fmla="*/ 0 w 9144000"/>
              <a:gd name="connsiteY5" fmla="*/ 2343150 h 2602842"/>
              <a:gd name="connsiteX6" fmla="*/ 0 w 9144000"/>
              <a:gd name="connsiteY6" fmla="*/ 0 h 2602842"/>
              <a:gd name="connsiteX0" fmla="*/ 0 w 9144000"/>
              <a:gd name="connsiteY0" fmla="*/ 0 h 2615503"/>
              <a:gd name="connsiteX1" fmla="*/ 9144000 w 9144000"/>
              <a:gd name="connsiteY1" fmla="*/ 0 h 2615503"/>
              <a:gd name="connsiteX2" fmla="*/ 9144000 w 9144000"/>
              <a:gd name="connsiteY2" fmla="*/ 2343150 h 2615503"/>
              <a:gd name="connsiteX3" fmla="*/ 5401261 w 9144000"/>
              <a:gd name="connsiteY3" fmla="*/ 2535382 h 2615503"/>
              <a:gd name="connsiteX4" fmla="*/ 1340427 w 9144000"/>
              <a:gd name="connsiteY4" fmla="*/ 2192482 h 2615503"/>
              <a:gd name="connsiteX5" fmla="*/ 0 w 9144000"/>
              <a:gd name="connsiteY5" fmla="*/ 2343150 h 2615503"/>
              <a:gd name="connsiteX6" fmla="*/ 0 w 9144000"/>
              <a:gd name="connsiteY6" fmla="*/ 0 h 2615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2615503">
                <a:moveTo>
                  <a:pt x="0" y="0"/>
                </a:moveTo>
                <a:lnTo>
                  <a:pt x="9144000" y="0"/>
                </a:lnTo>
                <a:lnTo>
                  <a:pt x="9144000" y="2343150"/>
                </a:lnTo>
                <a:cubicBezTo>
                  <a:pt x="8504959" y="2720686"/>
                  <a:pt x="6712247" y="2622839"/>
                  <a:pt x="5401261" y="2535382"/>
                </a:cubicBezTo>
                <a:cubicBezTo>
                  <a:pt x="4090610" y="2468708"/>
                  <a:pt x="2225386" y="2179493"/>
                  <a:pt x="1340427" y="2192482"/>
                </a:cubicBezTo>
                <a:cubicBezTo>
                  <a:pt x="852055" y="2221923"/>
                  <a:pt x="446809" y="2292927"/>
                  <a:pt x="0" y="2343150"/>
                </a:cubicBezTo>
                <a:lnTo>
                  <a:pt x="0" y="0"/>
                </a:lnTo>
                <a:close/>
              </a:path>
            </a:pathLst>
          </a:custGeom>
          <a:solidFill>
            <a:srgbClr val="FFE4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7" name="Rectangle 6"/>
          <p:cNvSpPr/>
          <p:nvPr/>
        </p:nvSpPr>
        <p:spPr>
          <a:xfrm>
            <a:off x="-228600" y="0"/>
            <a:ext cx="9448800" cy="2548496"/>
          </a:xfrm>
          <a:custGeom>
            <a:avLst/>
            <a:gdLst>
              <a:gd name="connsiteX0" fmla="*/ 0 w 9144000"/>
              <a:gd name="connsiteY0" fmla="*/ 0 h 2343150"/>
              <a:gd name="connsiteX1" fmla="*/ 9144000 w 9144000"/>
              <a:gd name="connsiteY1" fmla="*/ 0 h 2343150"/>
              <a:gd name="connsiteX2" fmla="*/ 9144000 w 9144000"/>
              <a:gd name="connsiteY2" fmla="*/ 2343150 h 2343150"/>
              <a:gd name="connsiteX3" fmla="*/ 0 w 9144000"/>
              <a:gd name="connsiteY3" fmla="*/ 2343150 h 2343150"/>
              <a:gd name="connsiteX4" fmla="*/ 0 w 9144000"/>
              <a:gd name="connsiteY4" fmla="*/ 0 h 2343150"/>
              <a:gd name="connsiteX0" fmla="*/ 0 w 9144000"/>
              <a:gd name="connsiteY0" fmla="*/ 0 h 2343150"/>
              <a:gd name="connsiteX1" fmla="*/ 9144000 w 9144000"/>
              <a:gd name="connsiteY1" fmla="*/ 0 h 2343150"/>
              <a:gd name="connsiteX2" fmla="*/ 9144000 w 9144000"/>
              <a:gd name="connsiteY2" fmla="*/ 2343150 h 2343150"/>
              <a:gd name="connsiteX3" fmla="*/ 1340427 w 9144000"/>
              <a:gd name="connsiteY3" fmla="*/ 2192482 h 2343150"/>
              <a:gd name="connsiteX4" fmla="*/ 0 w 9144000"/>
              <a:gd name="connsiteY4" fmla="*/ 2343150 h 2343150"/>
              <a:gd name="connsiteX5" fmla="*/ 0 w 9144000"/>
              <a:gd name="connsiteY5" fmla="*/ 0 h 2343150"/>
              <a:gd name="connsiteX0" fmla="*/ 0 w 9144000"/>
              <a:gd name="connsiteY0" fmla="*/ 0 h 2343150"/>
              <a:gd name="connsiteX1" fmla="*/ 9144000 w 9144000"/>
              <a:gd name="connsiteY1" fmla="*/ 0 h 2343150"/>
              <a:gd name="connsiteX2" fmla="*/ 9144000 w 9144000"/>
              <a:gd name="connsiteY2" fmla="*/ 2343150 h 2343150"/>
              <a:gd name="connsiteX3" fmla="*/ 1340427 w 9144000"/>
              <a:gd name="connsiteY3" fmla="*/ 2192482 h 2343150"/>
              <a:gd name="connsiteX4" fmla="*/ 0 w 9144000"/>
              <a:gd name="connsiteY4" fmla="*/ 2343150 h 2343150"/>
              <a:gd name="connsiteX5" fmla="*/ 0 w 9144000"/>
              <a:gd name="connsiteY5" fmla="*/ 0 h 2343150"/>
              <a:gd name="connsiteX0" fmla="*/ 0 w 9144000"/>
              <a:gd name="connsiteY0" fmla="*/ 0 h 2343150"/>
              <a:gd name="connsiteX1" fmla="*/ 9144000 w 9144000"/>
              <a:gd name="connsiteY1" fmla="*/ 0 h 2343150"/>
              <a:gd name="connsiteX2" fmla="*/ 9144000 w 9144000"/>
              <a:gd name="connsiteY2" fmla="*/ 2343150 h 2343150"/>
              <a:gd name="connsiteX3" fmla="*/ 1340427 w 9144000"/>
              <a:gd name="connsiteY3" fmla="*/ 2192482 h 2343150"/>
              <a:gd name="connsiteX4" fmla="*/ 0 w 9144000"/>
              <a:gd name="connsiteY4" fmla="*/ 2343150 h 2343150"/>
              <a:gd name="connsiteX5" fmla="*/ 0 w 9144000"/>
              <a:gd name="connsiteY5" fmla="*/ 0 h 2343150"/>
              <a:gd name="connsiteX0" fmla="*/ 0 w 9144000"/>
              <a:gd name="connsiteY0" fmla="*/ 0 h 2548496"/>
              <a:gd name="connsiteX1" fmla="*/ 9144000 w 9144000"/>
              <a:gd name="connsiteY1" fmla="*/ 0 h 2548496"/>
              <a:gd name="connsiteX2" fmla="*/ 9144000 w 9144000"/>
              <a:gd name="connsiteY2" fmla="*/ 2343150 h 2548496"/>
              <a:gd name="connsiteX3" fmla="*/ 5340927 w 9144000"/>
              <a:gd name="connsiteY3" fmla="*/ 2441864 h 2548496"/>
              <a:gd name="connsiteX4" fmla="*/ 1340427 w 9144000"/>
              <a:gd name="connsiteY4" fmla="*/ 2192482 h 2548496"/>
              <a:gd name="connsiteX5" fmla="*/ 0 w 9144000"/>
              <a:gd name="connsiteY5" fmla="*/ 2343150 h 2548496"/>
              <a:gd name="connsiteX6" fmla="*/ 0 w 9144000"/>
              <a:gd name="connsiteY6" fmla="*/ 0 h 2548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2548496">
                <a:moveTo>
                  <a:pt x="0" y="0"/>
                </a:moveTo>
                <a:lnTo>
                  <a:pt x="9144000" y="0"/>
                </a:lnTo>
                <a:lnTo>
                  <a:pt x="9144000" y="2343150"/>
                </a:lnTo>
                <a:cubicBezTo>
                  <a:pt x="8504959" y="2720686"/>
                  <a:pt x="6641522" y="2466975"/>
                  <a:pt x="5340927" y="2441864"/>
                </a:cubicBezTo>
                <a:cubicBezTo>
                  <a:pt x="4040332" y="2416753"/>
                  <a:pt x="2225386" y="2179493"/>
                  <a:pt x="1340427" y="2192482"/>
                </a:cubicBezTo>
                <a:cubicBezTo>
                  <a:pt x="852055" y="2221923"/>
                  <a:pt x="446809" y="2292927"/>
                  <a:pt x="0" y="2343150"/>
                </a:cubicBezTo>
                <a:lnTo>
                  <a:pt x="0" y="0"/>
                </a:lnTo>
                <a:close/>
              </a:path>
            </a:pathLst>
          </a:custGeom>
          <a:solidFill>
            <a:srgbClr val="FFC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50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TOÁN</a:t>
            </a:r>
            <a:endParaRPr lang="en-US" sz="2000"/>
          </a:p>
        </p:txBody>
      </p:sp>
    </p:spTree>
    <p:extLst>
      <p:ext uri="{BB962C8B-B14F-4D97-AF65-F5344CB8AC3E}">
        <p14:creationId xmlns:p14="http://schemas.microsoft.com/office/powerpoint/2010/main" val="917660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43032" y="-1"/>
            <a:ext cx="9296400" cy="1878863"/>
          </a:xfrm>
          <a:prstGeom prst="rect">
            <a:avLst/>
          </a:prstGeom>
          <a:solidFill>
            <a:srgbClr val="90D0EC"/>
          </a:solid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rot="21388221">
            <a:off x="-4108" y="140955"/>
            <a:ext cx="2088115" cy="1328801"/>
            <a:chOff x="1143000" y="742950"/>
            <a:chExt cx="3962400" cy="2521527"/>
          </a:xfrm>
        </p:grpSpPr>
        <p:sp>
          <p:nvSpPr>
            <p:cNvPr id="5" name="Cloud 4"/>
            <p:cNvSpPr/>
            <p:nvPr/>
          </p:nvSpPr>
          <p:spPr>
            <a:xfrm>
              <a:off x="1143000" y="742950"/>
              <a:ext cx="3962400" cy="2521527"/>
            </a:xfrm>
            <a:prstGeom prst="cloud">
              <a:avLst/>
            </a:prstGeom>
            <a:solidFill>
              <a:srgbClr val="FFCF37"/>
            </a:solidFill>
            <a:ln>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6" name="Cloud 5"/>
            <p:cNvSpPr/>
            <p:nvPr/>
          </p:nvSpPr>
          <p:spPr>
            <a:xfrm>
              <a:off x="1280432" y="830406"/>
              <a:ext cx="3687536" cy="2346614"/>
            </a:xfrm>
            <a:prstGeom prst="cloud">
              <a:avLst/>
            </a:prstGeom>
            <a:solidFill>
              <a:srgbClr val="FFCF37"/>
            </a:solidFill>
            <a:ln w="38100">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solidFill>
                  <a:schemeClr val="tx1"/>
                </a:solidFill>
                <a:latin typeface="Arial" pitchFamily="34" charset="0"/>
                <a:cs typeface="Arial" pitchFamily="34" charset="0"/>
              </a:endParaRPr>
            </a:p>
          </p:txBody>
        </p:sp>
      </p:grpSp>
      <p:sp>
        <p:nvSpPr>
          <p:cNvPr id="7" name="Title 6"/>
          <p:cNvSpPr>
            <a:spLocks noGrp="1"/>
          </p:cNvSpPr>
          <p:nvPr>
            <p:ph type="title"/>
          </p:nvPr>
        </p:nvSpPr>
        <p:spPr>
          <a:xfrm rot="20944908">
            <a:off x="378787" y="1164442"/>
            <a:ext cx="1726223" cy="511053"/>
          </a:xfrm>
        </p:spPr>
        <p:txBody>
          <a:bodyPr>
            <a:prstTxWarp prst="textArchUp">
              <a:avLst/>
            </a:prstTxWarp>
            <a:noAutofit/>
          </a:bodyPr>
          <a:lstStyle/>
          <a:p>
            <a:r>
              <a:rPr lang="en-US" sz="3200" b="1" smtClean="0">
                <a:latin typeface="Arial" pitchFamily="34" charset="0"/>
                <a:cs typeface="Arial" pitchFamily="34" charset="0"/>
              </a:rPr>
              <a:t>Chủ đề</a:t>
            </a:r>
            <a:br>
              <a:rPr lang="en-US" sz="3200" b="1" smtClean="0">
                <a:latin typeface="Arial" pitchFamily="34" charset="0"/>
                <a:cs typeface="Arial" pitchFamily="34" charset="0"/>
              </a:rPr>
            </a:br>
            <a:r>
              <a:rPr lang="en-US" sz="3200" b="1" smtClean="0">
                <a:latin typeface="Arial" pitchFamily="34" charset="0"/>
                <a:cs typeface="Arial" pitchFamily="34" charset="0"/>
              </a:rPr>
              <a:t>10</a:t>
            </a:r>
            <a:endParaRPr lang="en-US" sz="3200" b="1">
              <a:latin typeface="Arial" pitchFamily="34" charset="0"/>
              <a:cs typeface="Arial" pitchFamily="34" charset="0"/>
            </a:endParaRPr>
          </a:p>
        </p:txBody>
      </p:sp>
      <p:sp>
        <p:nvSpPr>
          <p:cNvPr id="11" name="TextBox 10"/>
          <p:cNvSpPr txBox="1"/>
          <p:nvPr/>
        </p:nvSpPr>
        <p:spPr>
          <a:xfrm>
            <a:off x="2438400" y="553819"/>
            <a:ext cx="4442735" cy="646331"/>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3600" b="1" spc="50" smtClean="0">
                <a:ln w="11430"/>
                <a:solidFill>
                  <a:srgbClr val="FF0000"/>
                </a:solidFill>
                <a:effectLst>
                  <a:outerShdw blurRad="76200" dist="50800" dir="5400000" algn="tl" rotWithShape="0">
                    <a:srgbClr val="000000">
                      <a:alpha val="65000"/>
                    </a:srgbClr>
                  </a:outerShdw>
                </a:effectLst>
                <a:latin typeface="Arial" pitchFamily="34" charset="0"/>
                <a:cs typeface="Arial" pitchFamily="34" charset="0"/>
              </a:rPr>
              <a:t>ÔN TẬP CUỐI NĂM</a:t>
            </a:r>
            <a:endParaRPr lang="en-US" sz="3600" b="1" spc="50">
              <a:ln w="11430"/>
              <a:solidFill>
                <a:srgbClr val="FF0000"/>
              </a:solidFill>
              <a:effectLst>
                <a:outerShdw blurRad="76200" dist="50800" dir="5400000" algn="tl" rotWithShape="0">
                  <a:srgbClr val="000000">
                    <a:alpha val="65000"/>
                  </a:srgbClr>
                </a:outerShdw>
              </a:effectLst>
              <a:latin typeface="Arial" pitchFamily="34" charset="0"/>
              <a:cs typeface="Arial" pitchFamily="34" charset="0"/>
            </a:endParaRPr>
          </a:p>
        </p:txBody>
      </p:sp>
      <p:grpSp>
        <p:nvGrpSpPr>
          <p:cNvPr id="14" name="Group 13"/>
          <p:cNvGrpSpPr/>
          <p:nvPr/>
        </p:nvGrpSpPr>
        <p:grpSpPr>
          <a:xfrm>
            <a:off x="304800" y="1980294"/>
            <a:ext cx="8458200" cy="1686346"/>
            <a:chOff x="304800" y="2038350"/>
            <a:chExt cx="8458200" cy="1473493"/>
          </a:xfrm>
        </p:grpSpPr>
        <p:sp>
          <p:nvSpPr>
            <p:cNvPr id="12" name="Rounded Rectangle 11"/>
            <p:cNvSpPr/>
            <p:nvPr/>
          </p:nvSpPr>
          <p:spPr>
            <a:xfrm>
              <a:off x="304800" y="2038350"/>
              <a:ext cx="8458200" cy="1473493"/>
            </a:xfrm>
            <a:prstGeom prst="roundRect">
              <a:avLst/>
            </a:prstGeom>
            <a:solidFill>
              <a:srgbClr val="C000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415636" y="2111087"/>
              <a:ext cx="8229600" cy="129801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Box 17"/>
          <p:cNvSpPr txBox="1"/>
          <p:nvPr/>
        </p:nvSpPr>
        <p:spPr>
          <a:xfrm>
            <a:off x="1600200" y="2419350"/>
            <a:ext cx="5886450" cy="584775"/>
          </a:xfrm>
          <a:prstGeom prst="rect">
            <a:avLst/>
          </a:prstGeom>
          <a:noFill/>
        </p:spPr>
        <p:txBody>
          <a:bodyPr wrap="square" rtlCol="0">
            <a:spAutoFit/>
          </a:bodyPr>
          <a:lstStyle/>
          <a:p>
            <a:pPr algn="ctr"/>
            <a:r>
              <a:rPr lang="en-US" sz="3200" b="1" cap="all"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cs typeface="Arial" pitchFamily="34" charset="0"/>
              </a:rPr>
              <a:t>LUYỆN TẬP</a:t>
            </a:r>
            <a:endParaRPr lang="en-US" sz="3200" b="1" cap="all">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cs typeface="Arial" pitchFamily="34" charset="0"/>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1448" y="3666640"/>
            <a:ext cx="4037976" cy="14214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p:cNvSpPr txBox="1"/>
          <p:nvPr/>
        </p:nvSpPr>
        <p:spPr>
          <a:xfrm>
            <a:off x="6836002" y="4628172"/>
            <a:ext cx="2209800" cy="461665"/>
          </a:xfrm>
          <a:prstGeom prst="rect">
            <a:avLst/>
          </a:prstGeom>
          <a:solidFill>
            <a:srgbClr val="FFC000"/>
          </a:solidFill>
        </p:spPr>
        <p:txBody>
          <a:bodyPr wrap="square" rtlCol="0">
            <a:spAutoFit/>
          </a:bodyPr>
          <a:lstStyle/>
          <a:p>
            <a:pPr algn="ctr"/>
            <a:r>
              <a:rPr lang="en-US" sz="2400" b="1" smtClean="0">
                <a:latin typeface="Arial" pitchFamily="34" charset="0"/>
                <a:cs typeface="Arial" pitchFamily="34" charset="0"/>
              </a:rPr>
              <a:t>Trang </a:t>
            </a:r>
            <a:r>
              <a:rPr lang="en-US" sz="2400" b="1" smtClean="0">
                <a:latin typeface="Arial" pitchFamily="34" charset="0"/>
                <a:cs typeface="Arial" pitchFamily="34" charset="0"/>
              </a:rPr>
              <a:t>98/SGK</a:t>
            </a:r>
            <a:endParaRPr lang="en-US" sz="2400" b="1">
              <a:latin typeface="Arial" pitchFamily="34" charset="0"/>
              <a:cs typeface="Arial" pitchFamily="34" charset="0"/>
            </a:endParaRPr>
          </a:p>
        </p:txBody>
      </p:sp>
    </p:spTree>
    <p:extLst>
      <p:ext uri="{BB962C8B-B14F-4D97-AF65-F5344CB8AC3E}">
        <p14:creationId xmlns:p14="http://schemas.microsoft.com/office/powerpoint/2010/main" val="3782536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 name="Title 4"/>
          <p:cNvSpPr txBox="1">
            <a:spLocks/>
          </p:cNvSpPr>
          <p:nvPr/>
        </p:nvSpPr>
        <p:spPr>
          <a:xfrm>
            <a:off x="869086" y="127576"/>
            <a:ext cx="6293714" cy="85725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3600" smtClean="0">
                <a:latin typeface="Arial" pitchFamily="34" charset="0"/>
                <a:cs typeface="Arial" pitchFamily="34" charset="0"/>
              </a:rPr>
              <a:t>Số?</a:t>
            </a:r>
            <a:endParaRPr lang="en-US" sz="3600">
              <a:latin typeface="Arial" pitchFamily="34" charset="0"/>
              <a:cs typeface="Arial" pitchFamily="34" charset="0"/>
            </a:endParaRPr>
          </a:p>
        </p:txBody>
      </p:sp>
      <p:sp>
        <p:nvSpPr>
          <p:cNvPr id="116" name="Oval 115"/>
          <p:cNvSpPr/>
          <p:nvPr/>
        </p:nvSpPr>
        <p:spPr>
          <a:xfrm>
            <a:off x="370609" y="273626"/>
            <a:ext cx="533400" cy="5334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VnArial" pitchFamily="34" charset="0"/>
              </a:rPr>
              <a:t>1</a:t>
            </a:r>
            <a:endParaRPr lang="en-US" sz="3600" b="1">
              <a:ln w="18415" cmpd="sng">
                <a:solidFill>
                  <a:srgbClr val="FFFFFF"/>
                </a:solidFill>
                <a:prstDash val="solid"/>
              </a:ln>
              <a:solidFill>
                <a:srgbClr val="FFFFFF"/>
              </a:solidFill>
              <a:effectLst>
                <a:outerShdw blurRad="63500" dir="3600000" algn="tl" rotWithShape="0">
                  <a:srgbClr val="000000">
                    <a:alpha val="70000"/>
                  </a:srgbClr>
                </a:outerShdw>
              </a:effectLst>
              <a:latin typeface=".VnArial" pitchFamily="34" charset="0"/>
            </a:endParaRPr>
          </a:p>
        </p:txBody>
      </p:sp>
      <p:sp>
        <p:nvSpPr>
          <p:cNvPr id="4" name="Rounded Rectangle 3"/>
          <p:cNvSpPr/>
          <p:nvPr/>
        </p:nvSpPr>
        <p:spPr>
          <a:xfrm>
            <a:off x="152400" y="1276350"/>
            <a:ext cx="8839200" cy="2971800"/>
          </a:xfrm>
          <a:prstGeom prst="roundRect">
            <a:avLst/>
          </a:prstGeom>
          <a:solidFill>
            <a:srgbClr val="FDE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solidFill>
                <a:srgbClr val="002060"/>
              </a:solidFill>
              <a:latin typeface="Arial" pitchFamily="34" charset="0"/>
              <a:cs typeface="Arial" pitchFamily="34" charset="0"/>
            </a:endParaRPr>
          </a:p>
        </p:txBody>
      </p:sp>
      <p:sp>
        <p:nvSpPr>
          <p:cNvPr id="6" name="Title 4"/>
          <p:cNvSpPr txBox="1">
            <a:spLocks/>
          </p:cNvSpPr>
          <p:nvPr/>
        </p:nvSpPr>
        <p:spPr>
          <a:xfrm>
            <a:off x="812800" y="1806575"/>
            <a:ext cx="524935" cy="58551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smtClean="0">
                <a:latin typeface="Arial" pitchFamily="34" charset="0"/>
                <a:cs typeface="Arial" pitchFamily="34" charset="0"/>
              </a:rPr>
              <a:t>4</a:t>
            </a:r>
            <a:endParaRPr lang="en-US" sz="3600">
              <a:latin typeface="Arial" pitchFamily="34" charset="0"/>
              <a:cs typeface="Arial" pitchFamily="34" charset="0"/>
            </a:endParaRPr>
          </a:p>
        </p:txBody>
      </p:sp>
      <p:sp>
        <p:nvSpPr>
          <p:cNvPr id="7" name="Title 4"/>
          <p:cNvSpPr txBox="1">
            <a:spLocks/>
          </p:cNvSpPr>
          <p:nvPr/>
        </p:nvSpPr>
        <p:spPr>
          <a:xfrm>
            <a:off x="812800" y="2367236"/>
            <a:ext cx="524935" cy="58551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smtClean="0">
                <a:latin typeface="Arial" pitchFamily="34" charset="0"/>
                <a:cs typeface="Arial" pitchFamily="34" charset="0"/>
              </a:rPr>
              <a:t>3</a:t>
            </a:r>
            <a:endParaRPr lang="en-US" sz="3600">
              <a:latin typeface="Arial" pitchFamily="34" charset="0"/>
              <a:cs typeface="Arial" pitchFamily="34" charset="0"/>
            </a:endParaRPr>
          </a:p>
        </p:txBody>
      </p:sp>
      <p:sp>
        <p:nvSpPr>
          <p:cNvPr id="8" name="Title 4"/>
          <p:cNvSpPr txBox="1">
            <a:spLocks/>
          </p:cNvSpPr>
          <p:nvPr/>
        </p:nvSpPr>
        <p:spPr>
          <a:xfrm>
            <a:off x="812800" y="2976836"/>
            <a:ext cx="524935" cy="58551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smtClean="0">
                <a:latin typeface="Arial" pitchFamily="34" charset="0"/>
                <a:cs typeface="Arial" pitchFamily="34" charset="0"/>
              </a:rPr>
              <a:t>7</a:t>
            </a:r>
            <a:endParaRPr lang="en-US" sz="3600">
              <a:latin typeface="Arial" pitchFamily="34" charset="0"/>
              <a:cs typeface="Arial" pitchFamily="34" charset="0"/>
            </a:endParaRPr>
          </a:p>
        </p:txBody>
      </p:sp>
      <p:sp>
        <p:nvSpPr>
          <p:cNvPr id="9" name="Title 4"/>
          <p:cNvSpPr txBox="1">
            <a:spLocks/>
          </p:cNvSpPr>
          <p:nvPr/>
        </p:nvSpPr>
        <p:spPr>
          <a:xfrm>
            <a:off x="1202265" y="2367236"/>
            <a:ext cx="524935" cy="58551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smtClean="0">
                <a:latin typeface="Arial" pitchFamily="34" charset="0"/>
                <a:cs typeface="Arial" pitchFamily="34" charset="0"/>
              </a:rPr>
              <a:t>5</a:t>
            </a:r>
            <a:endParaRPr lang="en-US" sz="3600">
              <a:latin typeface="Arial" pitchFamily="34" charset="0"/>
              <a:cs typeface="Arial" pitchFamily="34" charset="0"/>
            </a:endParaRPr>
          </a:p>
        </p:txBody>
      </p:sp>
      <p:sp>
        <p:nvSpPr>
          <p:cNvPr id="10" name="Title 4"/>
          <p:cNvSpPr txBox="1">
            <a:spLocks/>
          </p:cNvSpPr>
          <p:nvPr/>
        </p:nvSpPr>
        <p:spPr>
          <a:xfrm>
            <a:off x="1202265" y="1806575"/>
            <a:ext cx="524935" cy="58551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smtClean="0">
                <a:latin typeface="Arial" pitchFamily="34" charset="0"/>
                <a:cs typeface="Arial" pitchFamily="34" charset="0"/>
              </a:rPr>
              <a:t>1</a:t>
            </a:r>
            <a:endParaRPr lang="en-US" sz="3600">
              <a:latin typeface="Arial" pitchFamily="34" charset="0"/>
              <a:cs typeface="Arial" pitchFamily="34" charset="0"/>
            </a:endParaRPr>
          </a:p>
        </p:txBody>
      </p:sp>
      <p:sp>
        <p:nvSpPr>
          <p:cNvPr id="11" name="Title 4"/>
          <p:cNvSpPr txBox="1">
            <a:spLocks/>
          </p:cNvSpPr>
          <p:nvPr/>
        </p:nvSpPr>
        <p:spPr>
          <a:xfrm>
            <a:off x="1202265" y="2976836"/>
            <a:ext cx="524935" cy="58551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smtClean="0">
                <a:latin typeface="Arial" pitchFamily="34" charset="0"/>
                <a:cs typeface="Arial" pitchFamily="34" charset="0"/>
              </a:rPr>
              <a:t>6</a:t>
            </a:r>
            <a:endParaRPr lang="en-US" sz="3600">
              <a:latin typeface="Arial" pitchFamily="34" charset="0"/>
              <a:cs typeface="Arial" pitchFamily="34" charset="0"/>
            </a:endParaRPr>
          </a:p>
        </p:txBody>
      </p:sp>
      <p:cxnSp>
        <p:nvCxnSpPr>
          <p:cNvPr id="3" name="Straight Connector 2"/>
          <p:cNvCxnSpPr/>
          <p:nvPr/>
        </p:nvCxnSpPr>
        <p:spPr>
          <a:xfrm>
            <a:off x="700809" y="2952750"/>
            <a:ext cx="96289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itle 4"/>
          <p:cNvSpPr txBox="1">
            <a:spLocks/>
          </p:cNvSpPr>
          <p:nvPr/>
        </p:nvSpPr>
        <p:spPr>
          <a:xfrm>
            <a:off x="533400" y="2089150"/>
            <a:ext cx="524935" cy="58551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smtClean="0">
                <a:latin typeface="Arial" pitchFamily="34" charset="0"/>
                <a:cs typeface="Arial" pitchFamily="34" charset="0"/>
              </a:rPr>
              <a:t>+</a:t>
            </a:r>
            <a:endParaRPr lang="en-US" sz="3600">
              <a:latin typeface="Arial" pitchFamily="34" charset="0"/>
              <a:cs typeface="Arial" pitchFamily="34" charset="0"/>
            </a:endParaRPr>
          </a:p>
        </p:txBody>
      </p:sp>
      <p:sp>
        <p:nvSpPr>
          <p:cNvPr id="5" name="Rounded Rectangle 4"/>
          <p:cNvSpPr/>
          <p:nvPr/>
        </p:nvSpPr>
        <p:spPr>
          <a:xfrm>
            <a:off x="1232568" y="1880925"/>
            <a:ext cx="469232" cy="469232"/>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solidFill>
                  <a:schemeClr val="tx1"/>
                </a:solidFill>
                <a:latin typeface="Arial" pitchFamily="34" charset="0"/>
                <a:cs typeface="Arial" pitchFamily="34" charset="0"/>
              </a:rPr>
              <a:t>?</a:t>
            </a:r>
            <a:endParaRPr lang="en-US" sz="3200" b="1">
              <a:solidFill>
                <a:schemeClr val="tx1"/>
              </a:solidFill>
              <a:latin typeface="Arial" pitchFamily="34" charset="0"/>
              <a:cs typeface="Arial" pitchFamily="34" charset="0"/>
            </a:endParaRPr>
          </a:p>
        </p:txBody>
      </p:sp>
      <p:sp>
        <p:nvSpPr>
          <p:cNvPr id="16" name="Rounded Rectangle 15"/>
          <p:cNvSpPr/>
          <p:nvPr/>
        </p:nvSpPr>
        <p:spPr>
          <a:xfrm>
            <a:off x="812800" y="3034977"/>
            <a:ext cx="469232" cy="469232"/>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solidFill>
                  <a:schemeClr val="tx1"/>
                </a:solidFill>
                <a:latin typeface="Arial" pitchFamily="34" charset="0"/>
                <a:cs typeface="Arial" pitchFamily="34" charset="0"/>
              </a:rPr>
              <a:t>?</a:t>
            </a:r>
            <a:endParaRPr lang="en-US" sz="3200" b="1">
              <a:solidFill>
                <a:schemeClr val="tx1"/>
              </a:solidFill>
              <a:latin typeface="Arial" pitchFamily="34" charset="0"/>
              <a:cs typeface="Arial" pitchFamily="34" charset="0"/>
            </a:endParaRPr>
          </a:p>
        </p:txBody>
      </p:sp>
      <p:sp>
        <p:nvSpPr>
          <p:cNvPr id="17" name="Title 4"/>
          <p:cNvSpPr txBox="1">
            <a:spLocks/>
          </p:cNvSpPr>
          <p:nvPr/>
        </p:nvSpPr>
        <p:spPr>
          <a:xfrm>
            <a:off x="2971800" y="1809750"/>
            <a:ext cx="524935" cy="58551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smtClean="0">
                <a:latin typeface="Arial" pitchFamily="34" charset="0"/>
                <a:cs typeface="Arial" pitchFamily="34" charset="0"/>
              </a:rPr>
              <a:t>5</a:t>
            </a:r>
            <a:endParaRPr lang="en-US" sz="3600">
              <a:latin typeface="Arial" pitchFamily="34" charset="0"/>
              <a:cs typeface="Arial" pitchFamily="34" charset="0"/>
            </a:endParaRPr>
          </a:p>
        </p:txBody>
      </p:sp>
      <p:sp>
        <p:nvSpPr>
          <p:cNvPr id="18" name="Title 4"/>
          <p:cNvSpPr txBox="1">
            <a:spLocks/>
          </p:cNvSpPr>
          <p:nvPr/>
        </p:nvSpPr>
        <p:spPr>
          <a:xfrm>
            <a:off x="2971800" y="2370411"/>
            <a:ext cx="524935" cy="58551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smtClean="0">
                <a:latin typeface="Arial" pitchFamily="34" charset="0"/>
                <a:cs typeface="Arial" pitchFamily="34" charset="0"/>
              </a:rPr>
              <a:t>2</a:t>
            </a:r>
            <a:endParaRPr lang="en-US" sz="3600">
              <a:latin typeface="Arial" pitchFamily="34" charset="0"/>
              <a:cs typeface="Arial" pitchFamily="34" charset="0"/>
            </a:endParaRPr>
          </a:p>
        </p:txBody>
      </p:sp>
      <p:sp>
        <p:nvSpPr>
          <p:cNvPr id="20" name="Title 4"/>
          <p:cNvSpPr txBox="1">
            <a:spLocks/>
          </p:cNvSpPr>
          <p:nvPr/>
        </p:nvSpPr>
        <p:spPr>
          <a:xfrm>
            <a:off x="2971800" y="2980011"/>
            <a:ext cx="524935" cy="58551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smtClean="0">
                <a:latin typeface="Arial" pitchFamily="34" charset="0"/>
                <a:cs typeface="Arial" pitchFamily="34" charset="0"/>
              </a:rPr>
              <a:t>7</a:t>
            </a:r>
            <a:endParaRPr lang="en-US" sz="3600">
              <a:latin typeface="Arial" pitchFamily="34" charset="0"/>
              <a:cs typeface="Arial" pitchFamily="34" charset="0"/>
            </a:endParaRPr>
          </a:p>
        </p:txBody>
      </p:sp>
      <p:sp>
        <p:nvSpPr>
          <p:cNvPr id="21" name="Title 4"/>
          <p:cNvSpPr txBox="1">
            <a:spLocks/>
          </p:cNvSpPr>
          <p:nvPr/>
        </p:nvSpPr>
        <p:spPr>
          <a:xfrm>
            <a:off x="3361265" y="2370411"/>
            <a:ext cx="524935" cy="58551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smtClean="0">
                <a:latin typeface="Arial" pitchFamily="34" charset="0"/>
                <a:cs typeface="Arial" pitchFamily="34" charset="0"/>
              </a:rPr>
              <a:t>4</a:t>
            </a:r>
            <a:endParaRPr lang="en-US" sz="3600">
              <a:latin typeface="Arial" pitchFamily="34" charset="0"/>
              <a:cs typeface="Arial" pitchFamily="34" charset="0"/>
            </a:endParaRPr>
          </a:p>
        </p:txBody>
      </p:sp>
      <p:sp>
        <p:nvSpPr>
          <p:cNvPr id="22" name="Title 4"/>
          <p:cNvSpPr txBox="1">
            <a:spLocks/>
          </p:cNvSpPr>
          <p:nvPr/>
        </p:nvSpPr>
        <p:spPr>
          <a:xfrm>
            <a:off x="3361265" y="1809750"/>
            <a:ext cx="524935" cy="58551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smtClean="0">
                <a:latin typeface="Arial" pitchFamily="34" charset="0"/>
                <a:cs typeface="Arial" pitchFamily="34" charset="0"/>
              </a:rPr>
              <a:t>2</a:t>
            </a:r>
            <a:endParaRPr lang="en-US" sz="3600">
              <a:latin typeface="Arial" pitchFamily="34" charset="0"/>
              <a:cs typeface="Arial" pitchFamily="34" charset="0"/>
            </a:endParaRPr>
          </a:p>
        </p:txBody>
      </p:sp>
      <p:sp>
        <p:nvSpPr>
          <p:cNvPr id="23" name="Title 4"/>
          <p:cNvSpPr txBox="1">
            <a:spLocks/>
          </p:cNvSpPr>
          <p:nvPr/>
        </p:nvSpPr>
        <p:spPr>
          <a:xfrm>
            <a:off x="3361265" y="2980011"/>
            <a:ext cx="524935" cy="58551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smtClean="0">
                <a:latin typeface="Arial" pitchFamily="34" charset="0"/>
                <a:cs typeface="Arial" pitchFamily="34" charset="0"/>
              </a:rPr>
              <a:t>6</a:t>
            </a:r>
            <a:endParaRPr lang="en-US" sz="3600">
              <a:latin typeface="Arial" pitchFamily="34" charset="0"/>
              <a:cs typeface="Arial" pitchFamily="34" charset="0"/>
            </a:endParaRPr>
          </a:p>
        </p:txBody>
      </p:sp>
      <p:cxnSp>
        <p:nvCxnSpPr>
          <p:cNvPr id="24" name="Straight Connector 23"/>
          <p:cNvCxnSpPr/>
          <p:nvPr/>
        </p:nvCxnSpPr>
        <p:spPr>
          <a:xfrm>
            <a:off x="2859809" y="2955925"/>
            <a:ext cx="96289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Title 4"/>
          <p:cNvSpPr txBox="1">
            <a:spLocks/>
          </p:cNvSpPr>
          <p:nvPr/>
        </p:nvSpPr>
        <p:spPr>
          <a:xfrm>
            <a:off x="2692400" y="2092325"/>
            <a:ext cx="524935" cy="58551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smtClean="0">
                <a:latin typeface="Arial" pitchFamily="34" charset="0"/>
                <a:cs typeface="Arial" pitchFamily="34" charset="0"/>
              </a:rPr>
              <a:t>+</a:t>
            </a:r>
            <a:endParaRPr lang="en-US" sz="3600">
              <a:latin typeface="Arial" pitchFamily="34" charset="0"/>
              <a:cs typeface="Arial" pitchFamily="34" charset="0"/>
            </a:endParaRPr>
          </a:p>
        </p:txBody>
      </p:sp>
      <p:sp>
        <p:nvSpPr>
          <p:cNvPr id="26" name="Rounded Rectangle 25"/>
          <p:cNvSpPr/>
          <p:nvPr/>
        </p:nvSpPr>
        <p:spPr>
          <a:xfrm>
            <a:off x="3450997" y="1843779"/>
            <a:ext cx="426575" cy="426575"/>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solidFill>
                  <a:schemeClr val="tx1"/>
                </a:solidFill>
                <a:latin typeface="Arial" pitchFamily="34" charset="0"/>
                <a:cs typeface="Arial" pitchFamily="34" charset="0"/>
              </a:rPr>
              <a:t>?</a:t>
            </a:r>
            <a:endParaRPr lang="en-US" sz="3200" b="1">
              <a:solidFill>
                <a:schemeClr val="tx1"/>
              </a:solidFill>
              <a:latin typeface="Arial" pitchFamily="34" charset="0"/>
              <a:cs typeface="Arial" pitchFamily="34" charset="0"/>
            </a:endParaRPr>
          </a:p>
        </p:txBody>
      </p:sp>
      <p:sp>
        <p:nvSpPr>
          <p:cNvPr id="27" name="Rounded Rectangle 26"/>
          <p:cNvSpPr/>
          <p:nvPr/>
        </p:nvSpPr>
        <p:spPr>
          <a:xfrm>
            <a:off x="2994465" y="1843779"/>
            <a:ext cx="426575" cy="426575"/>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solidFill>
                  <a:schemeClr val="tx1"/>
                </a:solidFill>
                <a:latin typeface="Arial" pitchFamily="34" charset="0"/>
                <a:cs typeface="Arial" pitchFamily="34" charset="0"/>
              </a:rPr>
              <a:t>?</a:t>
            </a:r>
            <a:endParaRPr lang="en-US" sz="3200" b="1">
              <a:solidFill>
                <a:schemeClr val="tx1"/>
              </a:solidFill>
              <a:latin typeface="Arial" pitchFamily="34" charset="0"/>
              <a:cs typeface="Arial" pitchFamily="34" charset="0"/>
            </a:endParaRPr>
          </a:p>
        </p:txBody>
      </p:sp>
      <p:sp>
        <p:nvSpPr>
          <p:cNvPr id="28" name="Title 4"/>
          <p:cNvSpPr txBox="1">
            <a:spLocks/>
          </p:cNvSpPr>
          <p:nvPr/>
        </p:nvSpPr>
        <p:spPr>
          <a:xfrm>
            <a:off x="5181600" y="1809750"/>
            <a:ext cx="524935" cy="58551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smtClean="0">
                <a:latin typeface="Arial" pitchFamily="34" charset="0"/>
                <a:cs typeface="Arial" pitchFamily="34" charset="0"/>
              </a:rPr>
              <a:t>7</a:t>
            </a:r>
            <a:endParaRPr lang="en-US" sz="3600">
              <a:latin typeface="Arial" pitchFamily="34" charset="0"/>
              <a:cs typeface="Arial" pitchFamily="34" charset="0"/>
            </a:endParaRPr>
          </a:p>
        </p:txBody>
      </p:sp>
      <p:sp>
        <p:nvSpPr>
          <p:cNvPr id="29" name="Title 4"/>
          <p:cNvSpPr txBox="1">
            <a:spLocks/>
          </p:cNvSpPr>
          <p:nvPr/>
        </p:nvSpPr>
        <p:spPr>
          <a:xfrm>
            <a:off x="5181600" y="2370411"/>
            <a:ext cx="524935" cy="58551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smtClean="0">
                <a:latin typeface="Arial" pitchFamily="34" charset="0"/>
                <a:cs typeface="Arial" pitchFamily="34" charset="0"/>
              </a:rPr>
              <a:t>2</a:t>
            </a:r>
            <a:endParaRPr lang="en-US" sz="3600">
              <a:latin typeface="Arial" pitchFamily="34" charset="0"/>
              <a:cs typeface="Arial" pitchFamily="34" charset="0"/>
            </a:endParaRPr>
          </a:p>
        </p:txBody>
      </p:sp>
      <p:sp>
        <p:nvSpPr>
          <p:cNvPr id="30" name="Title 4"/>
          <p:cNvSpPr txBox="1">
            <a:spLocks/>
          </p:cNvSpPr>
          <p:nvPr/>
        </p:nvSpPr>
        <p:spPr>
          <a:xfrm>
            <a:off x="5181600" y="2980011"/>
            <a:ext cx="524935" cy="58551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smtClean="0">
                <a:latin typeface="Arial" pitchFamily="34" charset="0"/>
                <a:cs typeface="Arial" pitchFamily="34" charset="0"/>
              </a:rPr>
              <a:t>5</a:t>
            </a:r>
            <a:endParaRPr lang="en-US" sz="3600">
              <a:latin typeface="Arial" pitchFamily="34" charset="0"/>
              <a:cs typeface="Arial" pitchFamily="34" charset="0"/>
            </a:endParaRPr>
          </a:p>
        </p:txBody>
      </p:sp>
      <p:sp>
        <p:nvSpPr>
          <p:cNvPr id="31" name="Title 4"/>
          <p:cNvSpPr txBox="1">
            <a:spLocks/>
          </p:cNvSpPr>
          <p:nvPr/>
        </p:nvSpPr>
        <p:spPr>
          <a:xfrm>
            <a:off x="5571065" y="2370411"/>
            <a:ext cx="524935" cy="58551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smtClean="0">
                <a:latin typeface="Arial" pitchFamily="34" charset="0"/>
                <a:cs typeface="Arial" pitchFamily="34" charset="0"/>
              </a:rPr>
              <a:t>3</a:t>
            </a:r>
            <a:endParaRPr lang="en-US" sz="3600">
              <a:latin typeface="Arial" pitchFamily="34" charset="0"/>
              <a:cs typeface="Arial" pitchFamily="34" charset="0"/>
            </a:endParaRPr>
          </a:p>
        </p:txBody>
      </p:sp>
      <p:sp>
        <p:nvSpPr>
          <p:cNvPr id="32" name="Title 4"/>
          <p:cNvSpPr txBox="1">
            <a:spLocks/>
          </p:cNvSpPr>
          <p:nvPr/>
        </p:nvSpPr>
        <p:spPr>
          <a:xfrm>
            <a:off x="5571065" y="1809750"/>
            <a:ext cx="524935" cy="58551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smtClean="0">
                <a:latin typeface="Arial" pitchFamily="34" charset="0"/>
                <a:cs typeface="Arial" pitchFamily="34" charset="0"/>
              </a:rPr>
              <a:t>7</a:t>
            </a:r>
            <a:endParaRPr lang="en-US" sz="3600">
              <a:latin typeface="Arial" pitchFamily="34" charset="0"/>
              <a:cs typeface="Arial" pitchFamily="34" charset="0"/>
            </a:endParaRPr>
          </a:p>
        </p:txBody>
      </p:sp>
      <p:sp>
        <p:nvSpPr>
          <p:cNvPr id="33" name="Title 4"/>
          <p:cNvSpPr txBox="1">
            <a:spLocks/>
          </p:cNvSpPr>
          <p:nvPr/>
        </p:nvSpPr>
        <p:spPr>
          <a:xfrm>
            <a:off x="5571065" y="2980011"/>
            <a:ext cx="524935" cy="58551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smtClean="0">
                <a:latin typeface="Arial" pitchFamily="34" charset="0"/>
                <a:cs typeface="Arial" pitchFamily="34" charset="0"/>
              </a:rPr>
              <a:t>4</a:t>
            </a:r>
            <a:endParaRPr lang="en-US" sz="3600">
              <a:latin typeface="Arial" pitchFamily="34" charset="0"/>
              <a:cs typeface="Arial" pitchFamily="34" charset="0"/>
            </a:endParaRPr>
          </a:p>
        </p:txBody>
      </p:sp>
      <p:cxnSp>
        <p:nvCxnSpPr>
          <p:cNvPr id="34" name="Straight Connector 33"/>
          <p:cNvCxnSpPr/>
          <p:nvPr/>
        </p:nvCxnSpPr>
        <p:spPr>
          <a:xfrm>
            <a:off x="5069609" y="2955925"/>
            <a:ext cx="96289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Title 4"/>
          <p:cNvSpPr txBox="1">
            <a:spLocks/>
          </p:cNvSpPr>
          <p:nvPr/>
        </p:nvSpPr>
        <p:spPr>
          <a:xfrm>
            <a:off x="4902200" y="2092325"/>
            <a:ext cx="524935" cy="58551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smtClean="0">
                <a:latin typeface="Arial" pitchFamily="34" charset="0"/>
                <a:cs typeface="Arial" pitchFamily="34" charset="0"/>
              </a:rPr>
              <a:t>-</a:t>
            </a:r>
            <a:endParaRPr lang="en-US" sz="3600">
              <a:latin typeface="Arial" pitchFamily="34" charset="0"/>
              <a:cs typeface="Arial" pitchFamily="34" charset="0"/>
            </a:endParaRPr>
          </a:p>
        </p:txBody>
      </p:sp>
      <p:sp>
        <p:nvSpPr>
          <p:cNvPr id="36" name="Rounded Rectangle 35"/>
          <p:cNvSpPr/>
          <p:nvPr/>
        </p:nvSpPr>
        <p:spPr>
          <a:xfrm>
            <a:off x="5669425" y="1837466"/>
            <a:ext cx="426575" cy="426575"/>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solidFill>
                  <a:schemeClr val="tx1"/>
                </a:solidFill>
                <a:latin typeface="Arial" pitchFamily="34" charset="0"/>
                <a:cs typeface="Arial" pitchFamily="34" charset="0"/>
              </a:rPr>
              <a:t>?</a:t>
            </a:r>
            <a:endParaRPr lang="en-US" sz="3200" b="1">
              <a:solidFill>
                <a:schemeClr val="tx1"/>
              </a:solidFill>
              <a:latin typeface="Arial" pitchFamily="34" charset="0"/>
              <a:cs typeface="Arial" pitchFamily="34" charset="0"/>
            </a:endParaRPr>
          </a:p>
        </p:txBody>
      </p:sp>
      <p:sp>
        <p:nvSpPr>
          <p:cNvPr id="37" name="Rounded Rectangle 36"/>
          <p:cNvSpPr/>
          <p:nvPr/>
        </p:nvSpPr>
        <p:spPr>
          <a:xfrm>
            <a:off x="5213847" y="3059480"/>
            <a:ext cx="426575" cy="426575"/>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solidFill>
                  <a:schemeClr val="tx1"/>
                </a:solidFill>
                <a:latin typeface="Arial" pitchFamily="34" charset="0"/>
                <a:cs typeface="Arial" pitchFamily="34" charset="0"/>
              </a:rPr>
              <a:t>?</a:t>
            </a:r>
            <a:endParaRPr lang="en-US" sz="3200" b="1">
              <a:solidFill>
                <a:schemeClr val="tx1"/>
              </a:solidFill>
              <a:latin typeface="Arial" pitchFamily="34" charset="0"/>
              <a:cs typeface="Arial" pitchFamily="34" charset="0"/>
            </a:endParaRPr>
          </a:p>
        </p:txBody>
      </p:sp>
      <p:sp>
        <p:nvSpPr>
          <p:cNvPr id="48" name="Title 4"/>
          <p:cNvSpPr txBox="1">
            <a:spLocks/>
          </p:cNvSpPr>
          <p:nvPr/>
        </p:nvSpPr>
        <p:spPr>
          <a:xfrm>
            <a:off x="7315200" y="1809750"/>
            <a:ext cx="524935" cy="58551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smtClean="0">
                <a:latin typeface="Arial" pitchFamily="34" charset="0"/>
                <a:cs typeface="Arial" pitchFamily="34" charset="0"/>
              </a:rPr>
              <a:t>8</a:t>
            </a:r>
            <a:endParaRPr lang="en-US" sz="3600">
              <a:latin typeface="Arial" pitchFamily="34" charset="0"/>
              <a:cs typeface="Arial" pitchFamily="34" charset="0"/>
            </a:endParaRPr>
          </a:p>
        </p:txBody>
      </p:sp>
      <p:sp>
        <p:nvSpPr>
          <p:cNvPr id="49" name="Title 4"/>
          <p:cNvSpPr txBox="1">
            <a:spLocks/>
          </p:cNvSpPr>
          <p:nvPr/>
        </p:nvSpPr>
        <p:spPr>
          <a:xfrm>
            <a:off x="7315200" y="2370411"/>
            <a:ext cx="524935" cy="58551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smtClean="0">
                <a:latin typeface="Arial" pitchFamily="34" charset="0"/>
                <a:cs typeface="Arial" pitchFamily="34" charset="0"/>
              </a:rPr>
              <a:t>5</a:t>
            </a:r>
            <a:endParaRPr lang="en-US" sz="3600">
              <a:latin typeface="Arial" pitchFamily="34" charset="0"/>
              <a:cs typeface="Arial" pitchFamily="34" charset="0"/>
            </a:endParaRPr>
          </a:p>
        </p:txBody>
      </p:sp>
      <p:sp>
        <p:nvSpPr>
          <p:cNvPr id="50" name="Title 4"/>
          <p:cNvSpPr txBox="1">
            <a:spLocks/>
          </p:cNvSpPr>
          <p:nvPr/>
        </p:nvSpPr>
        <p:spPr>
          <a:xfrm>
            <a:off x="7315200" y="2980011"/>
            <a:ext cx="524935" cy="58551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smtClean="0">
                <a:latin typeface="Arial" pitchFamily="34" charset="0"/>
                <a:cs typeface="Arial" pitchFamily="34" charset="0"/>
              </a:rPr>
              <a:t>3</a:t>
            </a:r>
            <a:endParaRPr lang="en-US" sz="3600">
              <a:latin typeface="Arial" pitchFamily="34" charset="0"/>
              <a:cs typeface="Arial" pitchFamily="34" charset="0"/>
            </a:endParaRPr>
          </a:p>
        </p:txBody>
      </p:sp>
      <p:sp>
        <p:nvSpPr>
          <p:cNvPr id="51" name="Title 4"/>
          <p:cNvSpPr txBox="1">
            <a:spLocks/>
          </p:cNvSpPr>
          <p:nvPr/>
        </p:nvSpPr>
        <p:spPr>
          <a:xfrm>
            <a:off x="7704665" y="2370411"/>
            <a:ext cx="524935" cy="58551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smtClean="0">
                <a:latin typeface="Arial" pitchFamily="34" charset="0"/>
                <a:cs typeface="Arial" pitchFamily="34" charset="0"/>
              </a:rPr>
              <a:t>4</a:t>
            </a:r>
            <a:endParaRPr lang="en-US" sz="3600">
              <a:latin typeface="Arial" pitchFamily="34" charset="0"/>
              <a:cs typeface="Arial" pitchFamily="34" charset="0"/>
            </a:endParaRPr>
          </a:p>
        </p:txBody>
      </p:sp>
      <p:sp>
        <p:nvSpPr>
          <p:cNvPr id="52" name="Title 4"/>
          <p:cNvSpPr txBox="1">
            <a:spLocks/>
          </p:cNvSpPr>
          <p:nvPr/>
        </p:nvSpPr>
        <p:spPr>
          <a:xfrm>
            <a:off x="7704665" y="1809750"/>
            <a:ext cx="524935" cy="58551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smtClean="0">
                <a:latin typeface="Arial" pitchFamily="34" charset="0"/>
                <a:cs typeface="Arial" pitchFamily="34" charset="0"/>
              </a:rPr>
              <a:t>5</a:t>
            </a:r>
            <a:endParaRPr lang="en-US" sz="3600">
              <a:latin typeface="Arial" pitchFamily="34" charset="0"/>
              <a:cs typeface="Arial" pitchFamily="34" charset="0"/>
            </a:endParaRPr>
          </a:p>
        </p:txBody>
      </p:sp>
      <p:sp>
        <p:nvSpPr>
          <p:cNvPr id="53" name="Title 4"/>
          <p:cNvSpPr txBox="1">
            <a:spLocks/>
          </p:cNvSpPr>
          <p:nvPr/>
        </p:nvSpPr>
        <p:spPr>
          <a:xfrm>
            <a:off x="7704665" y="2980011"/>
            <a:ext cx="524935" cy="58551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smtClean="0">
                <a:latin typeface="Arial" pitchFamily="34" charset="0"/>
                <a:cs typeface="Arial" pitchFamily="34" charset="0"/>
              </a:rPr>
              <a:t>1</a:t>
            </a:r>
            <a:endParaRPr lang="en-US" sz="3600">
              <a:latin typeface="Arial" pitchFamily="34" charset="0"/>
              <a:cs typeface="Arial" pitchFamily="34" charset="0"/>
            </a:endParaRPr>
          </a:p>
        </p:txBody>
      </p:sp>
      <p:cxnSp>
        <p:nvCxnSpPr>
          <p:cNvPr id="54" name="Straight Connector 53"/>
          <p:cNvCxnSpPr/>
          <p:nvPr/>
        </p:nvCxnSpPr>
        <p:spPr>
          <a:xfrm>
            <a:off x="7203209" y="2955925"/>
            <a:ext cx="96289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5" name="Title 4"/>
          <p:cNvSpPr txBox="1">
            <a:spLocks/>
          </p:cNvSpPr>
          <p:nvPr/>
        </p:nvSpPr>
        <p:spPr>
          <a:xfrm>
            <a:off x="7035800" y="2092325"/>
            <a:ext cx="524935" cy="58551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smtClean="0">
                <a:latin typeface="Arial" pitchFamily="34" charset="0"/>
                <a:cs typeface="Arial" pitchFamily="34" charset="0"/>
              </a:rPr>
              <a:t>-</a:t>
            </a:r>
            <a:endParaRPr lang="en-US" sz="3600">
              <a:latin typeface="Arial" pitchFamily="34" charset="0"/>
              <a:cs typeface="Arial" pitchFamily="34" charset="0"/>
            </a:endParaRPr>
          </a:p>
        </p:txBody>
      </p:sp>
      <p:sp>
        <p:nvSpPr>
          <p:cNvPr id="56" name="Rounded Rectangle 55"/>
          <p:cNvSpPr/>
          <p:nvPr/>
        </p:nvSpPr>
        <p:spPr>
          <a:xfrm>
            <a:off x="7764440" y="2492555"/>
            <a:ext cx="426575" cy="426575"/>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solidFill>
                  <a:schemeClr val="tx1"/>
                </a:solidFill>
                <a:latin typeface="Arial" pitchFamily="34" charset="0"/>
                <a:cs typeface="Arial" pitchFamily="34" charset="0"/>
              </a:rPr>
              <a:t>?</a:t>
            </a:r>
            <a:endParaRPr lang="en-US" sz="3200" b="1">
              <a:solidFill>
                <a:schemeClr val="tx1"/>
              </a:solidFill>
              <a:latin typeface="Arial" pitchFamily="34" charset="0"/>
              <a:cs typeface="Arial" pitchFamily="34" charset="0"/>
            </a:endParaRPr>
          </a:p>
        </p:txBody>
      </p:sp>
      <p:sp>
        <p:nvSpPr>
          <p:cNvPr id="57" name="Rounded Rectangle 56"/>
          <p:cNvSpPr/>
          <p:nvPr/>
        </p:nvSpPr>
        <p:spPr>
          <a:xfrm>
            <a:off x="7315200" y="2492555"/>
            <a:ext cx="426575" cy="426575"/>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solidFill>
                  <a:schemeClr val="tx1"/>
                </a:solidFill>
                <a:latin typeface="Arial" pitchFamily="34" charset="0"/>
                <a:cs typeface="Arial" pitchFamily="34" charset="0"/>
              </a:rPr>
              <a:t>?</a:t>
            </a:r>
            <a:endParaRPr lang="en-US" sz="3200" b="1">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97043137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5"/>
                                        </p:tgtEl>
                                        <p:attrNameLst>
                                          <p:attrName>ppt_x</p:attrName>
                                        </p:attrNameLst>
                                      </p:cBhvr>
                                      <p:tavLst>
                                        <p:tav tm="0">
                                          <p:val>
                                            <p:strVal val="ppt_x"/>
                                          </p:val>
                                        </p:tav>
                                        <p:tav tm="100000">
                                          <p:val>
                                            <p:strVal val="ppt_x"/>
                                          </p:val>
                                        </p:tav>
                                      </p:tavLst>
                                    </p:anim>
                                    <p:anim calcmode="lin" valueType="num">
                                      <p:cBhvr additive="base">
                                        <p:cTn id="7" dur="500"/>
                                        <p:tgtEl>
                                          <p:spTgt spid="5"/>
                                        </p:tgtEl>
                                        <p:attrNameLst>
                                          <p:attrName>ppt_y</p:attrName>
                                        </p:attrNameLst>
                                      </p:cBhvr>
                                      <p:tavLst>
                                        <p:tav tm="0">
                                          <p:val>
                                            <p:strVal val="ppt_y"/>
                                          </p:val>
                                        </p:tav>
                                        <p:tav tm="100000">
                                          <p:val>
                                            <p:strVal val="1+ppt_h/2"/>
                                          </p:val>
                                        </p:tav>
                                      </p:tavLst>
                                    </p:anim>
                                    <p:set>
                                      <p:cBhvr>
                                        <p:cTn id="8" dur="1" fill="hold">
                                          <p:stCondLst>
                                            <p:cond delay="4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9" restart="whenNotActive" fill="hold" evtFilter="cancelBubble" nodeType="interactiveSeq">
                <p:stCondLst>
                  <p:cond evt="onClick" delay="0">
                    <p:tgtEl>
                      <p:spTgt spid="16"/>
                    </p:tgtEl>
                  </p:cond>
                </p:stCondLst>
                <p:endSync evt="end" delay="0">
                  <p:rtn val="all"/>
                </p:endSync>
                <p:childTnLst>
                  <p:par>
                    <p:cTn id="10" fill="hold">
                      <p:stCondLst>
                        <p:cond delay="0"/>
                      </p:stCondLst>
                      <p:childTnLst>
                        <p:par>
                          <p:cTn id="11" fill="hold">
                            <p:stCondLst>
                              <p:cond delay="0"/>
                            </p:stCondLst>
                            <p:childTnLst>
                              <p:par>
                                <p:cTn id="12" presetID="2" presetClass="exit" presetSubtype="4" fill="hold" grpId="0" nodeType="clickEffect">
                                  <p:stCondLst>
                                    <p:cond delay="0"/>
                                  </p:stCondLst>
                                  <p:childTnLst>
                                    <p:anim calcmode="lin" valueType="num">
                                      <p:cBhvr additive="base">
                                        <p:cTn id="13" dur="500"/>
                                        <p:tgtEl>
                                          <p:spTgt spid="16"/>
                                        </p:tgtEl>
                                        <p:attrNameLst>
                                          <p:attrName>ppt_x</p:attrName>
                                        </p:attrNameLst>
                                      </p:cBhvr>
                                      <p:tavLst>
                                        <p:tav tm="0">
                                          <p:val>
                                            <p:strVal val="ppt_x"/>
                                          </p:val>
                                        </p:tav>
                                        <p:tav tm="100000">
                                          <p:val>
                                            <p:strVal val="ppt_x"/>
                                          </p:val>
                                        </p:tav>
                                      </p:tavLst>
                                    </p:anim>
                                    <p:anim calcmode="lin" valueType="num">
                                      <p:cBhvr additive="base">
                                        <p:cTn id="14" dur="500"/>
                                        <p:tgtEl>
                                          <p:spTgt spid="16"/>
                                        </p:tgtEl>
                                        <p:attrNameLst>
                                          <p:attrName>ppt_y</p:attrName>
                                        </p:attrNameLst>
                                      </p:cBhvr>
                                      <p:tavLst>
                                        <p:tav tm="0">
                                          <p:val>
                                            <p:strVal val="ppt_y"/>
                                          </p:val>
                                        </p:tav>
                                        <p:tav tm="100000">
                                          <p:val>
                                            <p:strVal val="1+ppt_h/2"/>
                                          </p:val>
                                        </p:tav>
                                      </p:tavLst>
                                    </p:anim>
                                    <p:set>
                                      <p:cBhvr>
                                        <p:cTn id="15"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16" restart="whenNotActive" fill="hold" evtFilter="cancelBubble" nodeType="interactiveSeq">
                <p:stCondLst>
                  <p:cond evt="onClick" delay="0">
                    <p:tgtEl>
                      <p:spTgt spid="26"/>
                    </p:tgtEl>
                  </p:cond>
                </p:stCondLst>
                <p:endSync evt="end" delay="0">
                  <p:rtn val="all"/>
                </p:endSync>
                <p:childTnLst>
                  <p:par>
                    <p:cTn id="17" fill="hold">
                      <p:stCondLst>
                        <p:cond delay="0"/>
                      </p:stCondLst>
                      <p:childTnLst>
                        <p:par>
                          <p:cTn id="18" fill="hold">
                            <p:stCondLst>
                              <p:cond delay="0"/>
                            </p:stCondLst>
                            <p:childTnLst>
                              <p:par>
                                <p:cTn id="19" presetID="2" presetClass="exit" presetSubtype="4" fill="hold" grpId="0" nodeType="clickEffect">
                                  <p:stCondLst>
                                    <p:cond delay="0"/>
                                  </p:stCondLst>
                                  <p:childTnLst>
                                    <p:anim calcmode="lin" valueType="num">
                                      <p:cBhvr additive="base">
                                        <p:cTn id="20" dur="500"/>
                                        <p:tgtEl>
                                          <p:spTgt spid="26"/>
                                        </p:tgtEl>
                                        <p:attrNameLst>
                                          <p:attrName>ppt_x</p:attrName>
                                        </p:attrNameLst>
                                      </p:cBhvr>
                                      <p:tavLst>
                                        <p:tav tm="0">
                                          <p:val>
                                            <p:strVal val="ppt_x"/>
                                          </p:val>
                                        </p:tav>
                                        <p:tav tm="100000">
                                          <p:val>
                                            <p:strVal val="ppt_x"/>
                                          </p:val>
                                        </p:tav>
                                      </p:tavLst>
                                    </p:anim>
                                    <p:anim calcmode="lin" valueType="num">
                                      <p:cBhvr additive="base">
                                        <p:cTn id="21" dur="500"/>
                                        <p:tgtEl>
                                          <p:spTgt spid="26"/>
                                        </p:tgtEl>
                                        <p:attrNameLst>
                                          <p:attrName>ppt_y</p:attrName>
                                        </p:attrNameLst>
                                      </p:cBhvr>
                                      <p:tavLst>
                                        <p:tav tm="0">
                                          <p:val>
                                            <p:strVal val="ppt_y"/>
                                          </p:val>
                                        </p:tav>
                                        <p:tav tm="100000">
                                          <p:val>
                                            <p:strVal val="1+ppt_h/2"/>
                                          </p:val>
                                        </p:tav>
                                      </p:tavLst>
                                    </p:anim>
                                    <p:set>
                                      <p:cBhvr>
                                        <p:cTn id="22"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23" restart="whenNotActive" fill="hold" evtFilter="cancelBubble" nodeType="interactiveSeq">
                <p:stCondLst>
                  <p:cond evt="onClick" delay="0">
                    <p:tgtEl>
                      <p:spTgt spid="27"/>
                    </p:tgtEl>
                  </p:cond>
                </p:stCondLst>
                <p:endSync evt="end" delay="0">
                  <p:rtn val="all"/>
                </p:endSync>
                <p:childTnLst>
                  <p:par>
                    <p:cTn id="24" fill="hold">
                      <p:stCondLst>
                        <p:cond delay="0"/>
                      </p:stCondLst>
                      <p:childTnLst>
                        <p:par>
                          <p:cTn id="25" fill="hold">
                            <p:stCondLst>
                              <p:cond delay="0"/>
                            </p:stCondLst>
                            <p:childTnLst>
                              <p:par>
                                <p:cTn id="26" presetID="2" presetClass="exit" presetSubtype="4" fill="hold" grpId="0" nodeType="clickEffect">
                                  <p:stCondLst>
                                    <p:cond delay="0"/>
                                  </p:stCondLst>
                                  <p:childTnLst>
                                    <p:anim calcmode="lin" valueType="num">
                                      <p:cBhvr additive="base">
                                        <p:cTn id="27" dur="500"/>
                                        <p:tgtEl>
                                          <p:spTgt spid="27"/>
                                        </p:tgtEl>
                                        <p:attrNameLst>
                                          <p:attrName>ppt_x</p:attrName>
                                        </p:attrNameLst>
                                      </p:cBhvr>
                                      <p:tavLst>
                                        <p:tav tm="0">
                                          <p:val>
                                            <p:strVal val="ppt_x"/>
                                          </p:val>
                                        </p:tav>
                                        <p:tav tm="100000">
                                          <p:val>
                                            <p:strVal val="ppt_x"/>
                                          </p:val>
                                        </p:tav>
                                      </p:tavLst>
                                    </p:anim>
                                    <p:anim calcmode="lin" valueType="num">
                                      <p:cBhvr additive="base">
                                        <p:cTn id="28" dur="500"/>
                                        <p:tgtEl>
                                          <p:spTgt spid="27"/>
                                        </p:tgtEl>
                                        <p:attrNameLst>
                                          <p:attrName>ppt_y</p:attrName>
                                        </p:attrNameLst>
                                      </p:cBhvr>
                                      <p:tavLst>
                                        <p:tav tm="0">
                                          <p:val>
                                            <p:strVal val="ppt_y"/>
                                          </p:val>
                                        </p:tav>
                                        <p:tav tm="100000">
                                          <p:val>
                                            <p:strVal val="1+ppt_h/2"/>
                                          </p:val>
                                        </p:tav>
                                      </p:tavLst>
                                    </p:anim>
                                    <p:set>
                                      <p:cBhvr>
                                        <p:cTn id="29" dur="1" fill="hold">
                                          <p:stCondLst>
                                            <p:cond delay="4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7"/>
                  </p:tgtEl>
                </p:cond>
              </p:nextCondLst>
            </p:seq>
            <p:seq concurrent="1" nextAc="seek">
              <p:cTn id="30" restart="whenNotActive" fill="hold" evtFilter="cancelBubble" nodeType="interactiveSeq">
                <p:stCondLst>
                  <p:cond evt="onClick" delay="0">
                    <p:tgtEl>
                      <p:spTgt spid="36"/>
                    </p:tgtEl>
                  </p:cond>
                </p:stCondLst>
                <p:endSync evt="end" delay="0">
                  <p:rtn val="all"/>
                </p:endSync>
                <p:childTnLst>
                  <p:par>
                    <p:cTn id="31" fill="hold">
                      <p:stCondLst>
                        <p:cond delay="0"/>
                      </p:stCondLst>
                      <p:childTnLst>
                        <p:par>
                          <p:cTn id="32" fill="hold">
                            <p:stCondLst>
                              <p:cond delay="0"/>
                            </p:stCondLst>
                            <p:childTnLst>
                              <p:par>
                                <p:cTn id="33" presetID="2" presetClass="exit" presetSubtype="4" fill="hold" grpId="0" nodeType="clickEffect">
                                  <p:stCondLst>
                                    <p:cond delay="0"/>
                                  </p:stCondLst>
                                  <p:childTnLst>
                                    <p:anim calcmode="lin" valueType="num">
                                      <p:cBhvr additive="base">
                                        <p:cTn id="34" dur="500"/>
                                        <p:tgtEl>
                                          <p:spTgt spid="36"/>
                                        </p:tgtEl>
                                        <p:attrNameLst>
                                          <p:attrName>ppt_x</p:attrName>
                                        </p:attrNameLst>
                                      </p:cBhvr>
                                      <p:tavLst>
                                        <p:tav tm="0">
                                          <p:val>
                                            <p:strVal val="ppt_x"/>
                                          </p:val>
                                        </p:tav>
                                        <p:tav tm="100000">
                                          <p:val>
                                            <p:strVal val="ppt_x"/>
                                          </p:val>
                                        </p:tav>
                                      </p:tavLst>
                                    </p:anim>
                                    <p:anim calcmode="lin" valueType="num">
                                      <p:cBhvr additive="base">
                                        <p:cTn id="35" dur="500"/>
                                        <p:tgtEl>
                                          <p:spTgt spid="36"/>
                                        </p:tgtEl>
                                        <p:attrNameLst>
                                          <p:attrName>ppt_y</p:attrName>
                                        </p:attrNameLst>
                                      </p:cBhvr>
                                      <p:tavLst>
                                        <p:tav tm="0">
                                          <p:val>
                                            <p:strVal val="ppt_y"/>
                                          </p:val>
                                        </p:tav>
                                        <p:tav tm="100000">
                                          <p:val>
                                            <p:strVal val="1+ppt_h/2"/>
                                          </p:val>
                                        </p:tav>
                                      </p:tavLst>
                                    </p:anim>
                                    <p:set>
                                      <p:cBhvr>
                                        <p:cTn id="36" dur="1" fill="hold">
                                          <p:stCondLst>
                                            <p:cond delay="499"/>
                                          </p:stCondLst>
                                        </p:cTn>
                                        <p:tgtEl>
                                          <p:spTgt spid="36"/>
                                        </p:tgtEl>
                                        <p:attrNameLst>
                                          <p:attrName>style.visibility</p:attrName>
                                        </p:attrNameLst>
                                      </p:cBhvr>
                                      <p:to>
                                        <p:strVal val="hidden"/>
                                      </p:to>
                                    </p:set>
                                  </p:childTnLst>
                                </p:cTn>
                              </p:par>
                            </p:childTnLst>
                          </p:cTn>
                        </p:par>
                      </p:childTnLst>
                    </p:cTn>
                  </p:par>
                </p:childTnLst>
              </p:cTn>
              <p:nextCondLst>
                <p:cond evt="onClick" delay="0">
                  <p:tgtEl>
                    <p:spTgt spid="36"/>
                  </p:tgtEl>
                </p:cond>
              </p:nextCondLst>
            </p:seq>
            <p:seq concurrent="1" nextAc="seek">
              <p:cTn id="37" restart="whenNotActive" fill="hold" evtFilter="cancelBubble" nodeType="interactiveSeq">
                <p:stCondLst>
                  <p:cond evt="onClick" delay="0">
                    <p:tgtEl>
                      <p:spTgt spid="37"/>
                    </p:tgtEl>
                  </p:cond>
                </p:stCondLst>
                <p:endSync evt="end" delay="0">
                  <p:rtn val="all"/>
                </p:endSync>
                <p:childTnLst>
                  <p:par>
                    <p:cTn id="38" fill="hold">
                      <p:stCondLst>
                        <p:cond delay="0"/>
                      </p:stCondLst>
                      <p:childTnLst>
                        <p:par>
                          <p:cTn id="39" fill="hold">
                            <p:stCondLst>
                              <p:cond delay="0"/>
                            </p:stCondLst>
                            <p:childTnLst>
                              <p:par>
                                <p:cTn id="40" presetID="2" presetClass="exit" presetSubtype="4" fill="hold" grpId="0" nodeType="clickEffect">
                                  <p:stCondLst>
                                    <p:cond delay="0"/>
                                  </p:stCondLst>
                                  <p:childTnLst>
                                    <p:anim calcmode="lin" valueType="num">
                                      <p:cBhvr additive="base">
                                        <p:cTn id="41" dur="500"/>
                                        <p:tgtEl>
                                          <p:spTgt spid="37"/>
                                        </p:tgtEl>
                                        <p:attrNameLst>
                                          <p:attrName>ppt_x</p:attrName>
                                        </p:attrNameLst>
                                      </p:cBhvr>
                                      <p:tavLst>
                                        <p:tav tm="0">
                                          <p:val>
                                            <p:strVal val="ppt_x"/>
                                          </p:val>
                                        </p:tav>
                                        <p:tav tm="100000">
                                          <p:val>
                                            <p:strVal val="ppt_x"/>
                                          </p:val>
                                        </p:tav>
                                      </p:tavLst>
                                    </p:anim>
                                    <p:anim calcmode="lin" valueType="num">
                                      <p:cBhvr additive="base">
                                        <p:cTn id="42" dur="500"/>
                                        <p:tgtEl>
                                          <p:spTgt spid="37"/>
                                        </p:tgtEl>
                                        <p:attrNameLst>
                                          <p:attrName>ppt_y</p:attrName>
                                        </p:attrNameLst>
                                      </p:cBhvr>
                                      <p:tavLst>
                                        <p:tav tm="0">
                                          <p:val>
                                            <p:strVal val="ppt_y"/>
                                          </p:val>
                                        </p:tav>
                                        <p:tav tm="100000">
                                          <p:val>
                                            <p:strVal val="1+ppt_h/2"/>
                                          </p:val>
                                        </p:tav>
                                      </p:tavLst>
                                    </p:anim>
                                    <p:set>
                                      <p:cBhvr>
                                        <p:cTn id="43" dur="1" fill="hold">
                                          <p:stCondLst>
                                            <p:cond delay="499"/>
                                          </p:stCondLst>
                                        </p:cTn>
                                        <p:tgtEl>
                                          <p:spTgt spid="37"/>
                                        </p:tgtEl>
                                        <p:attrNameLst>
                                          <p:attrName>style.visibility</p:attrName>
                                        </p:attrNameLst>
                                      </p:cBhvr>
                                      <p:to>
                                        <p:strVal val="hidden"/>
                                      </p:to>
                                    </p:set>
                                  </p:childTnLst>
                                </p:cTn>
                              </p:par>
                            </p:childTnLst>
                          </p:cTn>
                        </p:par>
                      </p:childTnLst>
                    </p:cTn>
                  </p:par>
                </p:childTnLst>
              </p:cTn>
              <p:nextCondLst>
                <p:cond evt="onClick" delay="0">
                  <p:tgtEl>
                    <p:spTgt spid="37"/>
                  </p:tgtEl>
                </p:cond>
              </p:nextCondLst>
            </p:seq>
            <p:seq concurrent="1" nextAc="seek">
              <p:cTn id="44" restart="whenNotActive" fill="hold" evtFilter="cancelBubble" nodeType="interactiveSeq">
                <p:stCondLst>
                  <p:cond evt="onClick" delay="0">
                    <p:tgtEl>
                      <p:spTgt spid="56"/>
                    </p:tgtEl>
                  </p:cond>
                </p:stCondLst>
                <p:endSync evt="end" delay="0">
                  <p:rtn val="all"/>
                </p:endSync>
                <p:childTnLst>
                  <p:par>
                    <p:cTn id="45" fill="hold">
                      <p:stCondLst>
                        <p:cond delay="0"/>
                      </p:stCondLst>
                      <p:childTnLst>
                        <p:par>
                          <p:cTn id="46" fill="hold">
                            <p:stCondLst>
                              <p:cond delay="0"/>
                            </p:stCondLst>
                            <p:childTnLst>
                              <p:par>
                                <p:cTn id="47" presetID="2" presetClass="exit" presetSubtype="4" fill="hold" grpId="0" nodeType="clickEffect">
                                  <p:stCondLst>
                                    <p:cond delay="0"/>
                                  </p:stCondLst>
                                  <p:childTnLst>
                                    <p:anim calcmode="lin" valueType="num">
                                      <p:cBhvr additive="base">
                                        <p:cTn id="48" dur="500"/>
                                        <p:tgtEl>
                                          <p:spTgt spid="56"/>
                                        </p:tgtEl>
                                        <p:attrNameLst>
                                          <p:attrName>ppt_x</p:attrName>
                                        </p:attrNameLst>
                                      </p:cBhvr>
                                      <p:tavLst>
                                        <p:tav tm="0">
                                          <p:val>
                                            <p:strVal val="ppt_x"/>
                                          </p:val>
                                        </p:tav>
                                        <p:tav tm="100000">
                                          <p:val>
                                            <p:strVal val="ppt_x"/>
                                          </p:val>
                                        </p:tav>
                                      </p:tavLst>
                                    </p:anim>
                                    <p:anim calcmode="lin" valueType="num">
                                      <p:cBhvr additive="base">
                                        <p:cTn id="49" dur="500"/>
                                        <p:tgtEl>
                                          <p:spTgt spid="56"/>
                                        </p:tgtEl>
                                        <p:attrNameLst>
                                          <p:attrName>ppt_y</p:attrName>
                                        </p:attrNameLst>
                                      </p:cBhvr>
                                      <p:tavLst>
                                        <p:tav tm="0">
                                          <p:val>
                                            <p:strVal val="ppt_y"/>
                                          </p:val>
                                        </p:tav>
                                        <p:tav tm="100000">
                                          <p:val>
                                            <p:strVal val="1+ppt_h/2"/>
                                          </p:val>
                                        </p:tav>
                                      </p:tavLst>
                                    </p:anim>
                                    <p:set>
                                      <p:cBhvr>
                                        <p:cTn id="50" dur="1" fill="hold">
                                          <p:stCondLst>
                                            <p:cond delay="499"/>
                                          </p:stCondLst>
                                        </p:cTn>
                                        <p:tgtEl>
                                          <p:spTgt spid="56"/>
                                        </p:tgtEl>
                                        <p:attrNameLst>
                                          <p:attrName>style.visibility</p:attrName>
                                        </p:attrNameLst>
                                      </p:cBhvr>
                                      <p:to>
                                        <p:strVal val="hidden"/>
                                      </p:to>
                                    </p:set>
                                  </p:childTnLst>
                                </p:cTn>
                              </p:par>
                            </p:childTnLst>
                          </p:cTn>
                        </p:par>
                      </p:childTnLst>
                    </p:cTn>
                  </p:par>
                </p:childTnLst>
              </p:cTn>
              <p:nextCondLst>
                <p:cond evt="onClick" delay="0">
                  <p:tgtEl>
                    <p:spTgt spid="56"/>
                  </p:tgtEl>
                </p:cond>
              </p:nextCondLst>
            </p:seq>
            <p:seq concurrent="1" nextAc="seek">
              <p:cTn id="51" restart="whenNotActive" fill="hold" evtFilter="cancelBubble" nodeType="interactiveSeq">
                <p:stCondLst>
                  <p:cond evt="onClick" delay="0">
                    <p:tgtEl>
                      <p:spTgt spid="57"/>
                    </p:tgtEl>
                  </p:cond>
                </p:stCondLst>
                <p:endSync evt="end" delay="0">
                  <p:rtn val="all"/>
                </p:endSync>
                <p:childTnLst>
                  <p:par>
                    <p:cTn id="52" fill="hold">
                      <p:stCondLst>
                        <p:cond delay="0"/>
                      </p:stCondLst>
                      <p:childTnLst>
                        <p:par>
                          <p:cTn id="53" fill="hold">
                            <p:stCondLst>
                              <p:cond delay="0"/>
                            </p:stCondLst>
                            <p:childTnLst>
                              <p:par>
                                <p:cTn id="54" presetID="2" presetClass="exit" presetSubtype="4" fill="hold" grpId="0" nodeType="clickEffect">
                                  <p:stCondLst>
                                    <p:cond delay="0"/>
                                  </p:stCondLst>
                                  <p:childTnLst>
                                    <p:anim calcmode="lin" valueType="num">
                                      <p:cBhvr additive="base">
                                        <p:cTn id="55" dur="500"/>
                                        <p:tgtEl>
                                          <p:spTgt spid="57"/>
                                        </p:tgtEl>
                                        <p:attrNameLst>
                                          <p:attrName>ppt_x</p:attrName>
                                        </p:attrNameLst>
                                      </p:cBhvr>
                                      <p:tavLst>
                                        <p:tav tm="0">
                                          <p:val>
                                            <p:strVal val="ppt_x"/>
                                          </p:val>
                                        </p:tav>
                                        <p:tav tm="100000">
                                          <p:val>
                                            <p:strVal val="ppt_x"/>
                                          </p:val>
                                        </p:tav>
                                      </p:tavLst>
                                    </p:anim>
                                    <p:anim calcmode="lin" valueType="num">
                                      <p:cBhvr additive="base">
                                        <p:cTn id="56" dur="500"/>
                                        <p:tgtEl>
                                          <p:spTgt spid="57"/>
                                        </p:tgtEl>
                                        <p:attrNameLst>
                                          <p:attrName>ppt_y</p:attrName>
                                        </p:attrNameLst>
                                      </p:cBhvr>
                                      <p:tavLst>
                                        <p:tav tm="0">
                                          <p:val>
                                            <p:strVal val="ppt_y"/>
                                          </p:val>
                                        </p:tav>
                                        <p:tav tm="100000">
                                          <p:val>
                                            <p:strVal val="1+ppt_h/2"/>
                                          </p:val>
                                        </p:tav>
                                      </p:tavLst>
                                    </p:anim>
                                    <p:set>
                                      <p:cBhvr>
                                        <p:cTn id="57" dur="1" fill="hold">
                                          <p:stCondLst>
                                            <p:cond delay="499"/>
                                          </p:stCondLst>
                                        </p:cTn>
                                        <p:tgtEl>
                                          <p:spTgt spid="57"/>
                                        </p:tgtEl>
                                        <p:attrNameLst>
                                          <p:attrName>style.visibility</p:attrName>
                                        </p:attrNameLst>
                                      </p:cBhvr>
                                      <p:to>
                                        <p:strVal val="hidden"/>
                                      </p:to>
                                    </p:set>
                                  </p:childTnLst>
                                </p:cTn>
                              </p:par>
                            </p:childTnLst>
                          </p:cTn>
                        </p:par>
                      </p:childTnLst>
                    </p:cTn>
                  </p:par>
                </p:childTnLst>
              </p:cTn>
              <p:nextCondLst>
                <p:cond evt="onClick" delay="0">
                  <p:tgtEl>
                    <p:spTgt spid="57"/>
                  </p:tgtEl>
                </p:cond>
              </p:nextCondLst>
            </p:seq>
          </p:childTnLst>
        </p:cTn>
      </p:par>
    </p:tnLst>
    <p:bldLst>
      <p:bldP spid="5" grpId="0" animBg="1"/>
      <p:bldP spid="16" grpId="0" animBg="1"/>
      <p:bldP spid="26" grpId="0" animBg="1"/>
      <p:bldP spid="27" grpId="0" animBg="1"/>
      <p:bldP spid="36" grpId="0" animBg="1"/>
      <p:bldP spid="37" grpId="0" animBg="1"/>
      <p:bldP spid="56" grpId="0" animBg="1"/>
      <p:bldP spid="5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 name="Title 4"/>
          <p:cNvSpPr txBox="1">
            <a:spLocks/>
          </p:cNvSpPr>
          <p:nvPr/>
        </p:nvSpPr>
        <p:spPr>
          <a:xfrm>
            <a:off x="642036" y="3562350"/>
            <a:ext cx="8122514" cy="85725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800" smtClean="0">
                <a:latin typeface="Arial" pitchFamily="34" charset="0"/>
                <a:cs typeface="Arial" pitchFamily="34" charset="0"/>
              </a:rPr>
              <a:t>a) Tìm kết quả phép tính trong mỗi ngôi sao.</a:t>
            </a:r>
            <a:endParaRPr lang="en-US" sz="2800">
              <a:latin typeface="Arial" pitchFamily="34" charset="0"/>
              <a:cs typeface="Arial" pitchFamily="34" charset="0"/>
            </a:endParaRPr>
          </a:p>
        </p:txBody>
      </p:sp>
      <p:sp>
        <p:nvSpPr>
          <p:cNvPr id="116" name="Oval 115"/>
          <p:cNvSpPr/>
          <p:nvPr/>
        </p:nvSpPr>
        <p:spPr>
          <a:xfrm>
            <a:off x="370609" y="197426"/>
            <a:ext cx="533400" cy="5334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VnArial" pitchFamily="34" charset="0"/>
              </a:rPr>
              <a:t>2</a:t>
            </a:r>
            <a:endParaRPr lang="en-US" sz="3600" b="1">
              <a:ln w="18415" cmpd="sng">
                <a:solidFill>
                  <a:srgbClr val="FFFFFF"/>
                </a:solidFill>
                <a:prstDash val="solid"/>
              </a:ln>
              <a:solidFill>
                <a:srgbClr val="FFFFFF"/>
              </a:solidFill>
              <a:effectLst>
                <a:outerShdw blurRad="63500" dir="3600000" algn="tl" rotWithShape="0">
                  <a:srgbClr val="000000">
                    <a:alpha val="70000"/>
                  </a:srgbClr>
                </a:outerShdw>
              </a:effectLst>
              <a:latin typeface=".VnArial" pitchFamily="34" charset="0"/>
            </a:endParaRPr>
          </a:p>
        </p:txBody>
      </p:sp>
      <p:pic>
        <p:nvPicPr>
          <p:cNvPr id="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9136" t="32813" r="30308" b="29687"/>
          <a:stretch/>
        </p:blipFill>
        <p:spPr bwMode="auto">
          <a:xfrm>
            <a:off x="1143000" y="133350"/>
            <a:ext cx="7005922" cy="36420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itle 4"/>
          <p:cNvSpPr txBox="1">
            <a:spLocks/>
          </p:cNvSpPr>
          <p:nvPr/>
        </p:nvSpPr>
        <p:spPr>
          <a:xfrm>
            <a:off x="647700" y="4229100"/>
            <a:ext cx="8122514" cy="85725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800" smtClean="0">
                <a:latin typeface="Arial" pitchFamily="34" charset="0"/>
                <a:cs typeface="Arial" pitchFamily="34" charset="0"/>
              </a:rPr>
              <a:t>b) Tìm những ngôi sao ghi phép tính có kết quả lớn hơn 26.</a:t>
            </a:r>
            <a:endParaRPr lang="en-US" sz="2800">
              <a:latin typeface="Arial" pitchFamily="34" charset="0"/>
              <a:cs typeface="Arial" pitchFamily="34" charset="0"/>
            </a:endParaRPr>
          </a:p>
        </p:txBody>
      </p:sp>
      <p:sp>
        <p:nvSpPr>
          <p:cNvPr id="14" name="Title 4"/>
          <p:cNvSpPr txBox="1">
            <a:spLocks/>
          </p:cNvSpPr>
          <p:nvPr/>
        </p:nvSpPr>
        <p:spPr>
          <a:xfrm>
            <a:off x="1724025" y="2362200"/>
            <a:ext cx="838200" cy="58551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000" b="1" smtClean="0">
                <a:solidFill>
                  <a:srgbClr val="FF0000"/>
                </a:solidFill>
                <a:latin typeface="Arial" pitchFamily="34" charset="0"/>
                <a:cs typeface="Arial" pitchFamily="34" charset="0"/>
              </a:rPr>
              <a:t>26</a:t>
            </a:r>
            <a:endParaRPr lang="en-US" sz="2000" b="1">
              <a:solidFill>
                <a:srgbClr val="FF0000"/>
              </a:solidFill>
              <a:latin typeface="Arial" pitchFamily="34" charset="0"/>
              <a:cs typeface="Arial" pitchFamily="34" charset="0"/>
            </a:endParaRPr>
          </a:p>
        </p:txBody>
      </p:sp>
      <p:sp>
        <p:nvSpPr>
          <p:cNvPr id="15" name="Title 4"/>
          <p:cNvSpPr txBox="1">
            <a:spLocks/>
          </p:cNvSpPr>
          <p:nvPr/>
        </p:nvSpPr>
        <p:spPr>
          <a:xfrm>
            <a:off x="3048000" y="895350"/>
            <a:ext cx="838200" cy="58551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000" b="1" smtClean="0">
                <a:solidFill>
                  <a:srgbClr val="FF0000"/>
                </a:solidFill>
                <a:latin typeface="Arial" pitchFamily="34" charset="0"/>
                <a:cs typeface="Arial" pitchFamily="34" charset="0"/>
              </a:rPr>
              <a:t>26</a:t>
            </a:r>
            <a:endParaRPr lang="en-US" sz="2000" b="1">
              <a:solidFill>
                <a:srgbClr val="FF0000"/>
              </a:solidFill>
              <a:latin typeface="Arial" pitchFamily="34" charset="0"/>
              <a:cs typeface="Arial" pitchFamily="34" charset="0"/>
            </a:endParaRPr>
          </a:p>
        </p:txBody>
      </p:sp>
      <p:sp>
        <p:nvSpPr>
          <p:cNvPr id="16" name="Title 4"/>
          <p:cNvSpPr txBox="1">
            <a:spLocks/>
          </p:cNvSpPr>
          <p:nvPr/>
        </p:nvSpPr>
        <p:spPr>
          <a:xfrm rot="20377926">
            <a:off x="3552825" y="2674007"/>
            <a:ext cx="838200" cy="58551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000" b="1" smtClean="0">
                <a:solidFill>
                  <a:srgbClr val="FF0000"/>
                </a:solidFill>
                <a:latin typeface="Arial" pitchFamily="34" charset="0"/>
                <a:cs typeface="Arial" pitchFamily="34" charset="0"/>
              </a:rPr>
              <a:t>40</a:t>
            </a:r>
            <a:endParaRPr lang="en-US" sz="2000" b="1">
              <a:solidFill>
                <a:srgbClr val="FF0000"/>
              </a:solidFill>
              <a:latin typeface="Arial" pitchFamily="34" charset="0"/>
              <a:cs typeface="Arial" pitchFamily="34" charset="0"/>
            </a:endParaRPr>
          </a:p>
        </p:txBody>
      </p:sp>
      <p:sp>
        <p:nvSpPr>
          <p:cNvPr id="17" name="Title 4"/>
          <p:cNvSpPr txBox="1">
            <a:spLocks/>
          </p:cNvSpPr>
          <p:nvPr/>
        </p:nvSpPr>
        <p:spPr>
          <a:xfrm>
            <a:off x="5485889" y="1261788"/>
            <a:ext cx="838200" cy="58551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000" b="1" smtClean="0">
                <a:solidFill>
                  <a:srgbClr val="FF0000"/>
                </a:solidFill>
                <a:latin typeface="Arial" pitchFamily="34" charset="0"/>
                <a:cs typeface="Arial" pitchFamily="34" charset="0"/>
              </a:rPr>
              <a:t>26</a:t>
            </a:r>
            <a:endParaRPr lang="en-US" sz="2000" b="1">
              <a:solidFill>
                <a:srgbClr val="FF0000"/>
              </a:solidFill>
              <a:latin typeface="Arial" pitchFamily="34" charset="0"/>
              <a:cs typeface="Arial" pitchFamily="34" charset="0"/>
            </a:endParaRPr>
          </a:p>
        </p:txBody>
      </p:sp>
      <p:sp>
        <p:nvSpPr>
          <p:cNvPr id="18" name="Title 4"/>
          <p:cNvSpPr txBox="1">
            <a:spLocks/>
          </p:cNvSpPr>
          <p:nvPr/>
        </p:nvSpPr>
        <p:spPr>
          <a:xfrm>
            <a:off x="5181600" y="2801570"/>
            <a:ext cx="838200" cy="58551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000" b="1" smtClean="0">
                <a:solidFill>
                  <a:srgbClr val="FF0000"/>
                </a:solidFill>
                <a:latin typeface="Arial" pitchFamily="34" charset="0"/>
                <a:cs typeface="Arial" pitchFamily="34" charset="0"/>
              </a:rPr>
              <a:t>55</a:t>
            </a:r>
            <a:endParaRPr lang="en-US" sz="2000" b="1">
              <a:solidFill>
                <a:srgbClr val="FF0000"/>
              </a:solidFill>
              <a:latin typeface="Arial" pitchFamily="34" charset="0"/>
              <a:cs typeface="Arial" pitchFamily="34" charset="0"/>
            </a:endParaRPr>
          </a:p>
        </p:txBody>
      </p:sp>
      <p:sp>
        <p:nvSpPr>
          <p:cNvPr id="20" name="Title 4"/>
          <p:cNvSpPr txBox="1">
            <a:spLocks/>
          </p:cNvSpPr>
          <p:nvPr/>
        </p:nvSpPr>
        <p:spPr>
          <a:xfrm rot="981061">
            <a:off x="6618667" y="2544545"/>
            <a:ext cx="838200" cy="58551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000" b="1" smtClean="0">
                <a:solidFill>
                  <a:srgbClr val="FF0000"/>
                </a:solidFill>
                <a:latin typeface="Arial" pitchFamily="34" charset="0"/>
                <a:cs typeface="Arial" pitchFamily="34" charset="0"/>
              </a:rPr>
              <a:t>40</a:t>
            </a:r>
            <a:endParaRPr lang="en-US" sz="2000" b="1">
              <a:solidFill>
                <a:srgbClr val="FF0000"/>
              </a:solidFill>
              <a:latin typeface="Arial" pitchFamily="34" charset="0"/>
              <a:cs typeface="Arial" pitchFamily="34" charset="0"/>
            </a:endParaRPr>
          </a:p>
        </p:txBody>
      </p:sp>
      <p:sp>
        <p:nvSpPr>
          <p:cNvPr id="3" name="Down Arrow 2"/>
          <p:cNvSpPr/>
          <p:nvPr/>
        </p:nvSpPr>
        <p:spPr>
          <a:xfrm rot="2450069">
            <a:off x="4242647" y="1725604"/>
            <a:ext cx="303125" cy="61197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Down Arrow 20"/>
          <p:cNvSpPr/>
          <p:nvPr/>
        </p:nvSpPr>
        <p:spPr>
          <a:xfrm rot="21235048">
            <a:off x="6708670" y="1668502"/>
            <a:ext cx="303125" cy="61197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Down Arrow 21"/>
          <p:cNvSpPr/>
          <p:nvPr/>
        </p:nvSpPr>
        <p:spPr>
          <a:xfrm rot="20381544">
            <a:off x="5101511" y="2078778"/>
            <a:ext cx="303125" cy="61197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97141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fade">
                                      <p:cBhvr>
                                        <p:cTn id="7" dur="500"/>
                                        <p:tgtEl>
                                          <p:spTgt spid="1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500"/>
                                        <p:tgtEl>
                                          <p:spTgt spid="2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gtEl>
                                        <p:attrNameLst>
                                          <p:attrName>style.visibility</p:attrName>
                                        </p:attrNameLst>
                                      </p:cBhvr>
                                      <p:to>
                                        <p:strVal val="visible"/>
                                      </p:to>
                                    </p:set>
                                    <p:animEffect transition="in" filter="fade">
                                      <p:cBhvr>
                                        <p:cTn id="47" dur="500"/>
                                        <p:tgtEl>
                                          <p:spTgt spid="3"/>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fade">
                                      <p:cBhvr>
                                        <p:cTn id="52" dur="500"/>
                                        <p:tgtEl>
                                          <p:spTgt spid="21"/>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2"/>
                                        </p:tgtEl>
                                        <p:attrNameLst>
                                          <p:attrName>style.visibility</p:attrName>
                                        </p:attrNameLst>
                                      </p:cBhvr>
                                      <p:to>
                                        <p:strVal val="visible"/>
                                      </p:to>
                                    </p:set>
                                    <p:animEffect transition="in" filter="fade">
                                      <p:cBhvr>
                                        <p:cTn id="5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p:bldP spid="13" grpId="0"/>
      <p:bldP spid="14" grpId="0"/>
      <p:bldP spid="15" grpId="0"/>
      <p:bldP spid="16" grpId="0"/>
      <p:bldP spid="17" grpId="0"/>
      <p:bldP spid="18" grpId="0"/>
      <p:bldP spid="20" grpId="0"/>
      <p:bldP spid="3" grpId="0" animBg="1"/>
      <p:bldP spid="21" grpId="0" animBg="1"/>
      <p:bldP spid="2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Oval 35"/>
          <p:cNvSpPr/>
          <p:nvPr/>
        </p:nvSpPr>
        <p:spPr>
          <a:xfrm>
            <a:off x="142009" y="131987"/>
            <a:ext cx="533400" cy="5334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VnArial" pitchFamily="34" charset="0"/>
              </a:rPr>
              <a:t>3</a:t>
            </a:r>
            <a:endParaRPr lang="en-US" sz="3200" b="1">
              <a:ln w="18415" cmpd="sng">
                <a:solidFill>
                  <a:srgbClr val="FFFFFF"/>
                </a:solidFill>
                <a:prstDash val="solid"/>
              </a:ln>
              <a:solidFill>
                <a:srgbClr val="FFFFFF"/>
              </a:solidFill>
              <a:effectLst>
                <a:outerShdw blurRad="63500" dir="3600000" algn="tl" rotWithShape="0">
                  <a:srgbClr val="000000">
                    <a:alpha val="70000"/>
                  </a:srgbClr>
                </a:outerShdw>
              </a:effectLst>
              <a:latin typeface=".VnArial" pitchFamily="34" charset="0"/>
            </a:endParaRPr>
          </a:p>
        </p:txBody>
      </p:sp>
      <p:sp>
        <p:nvSpPr>
          <p:cNvPr id="35" name="Title 4"/>
          <p:cNvSpPr txBox="1">
            <a:spLocks/>
          </p:cNvSpPr>
          <p:nvPr/>
        </p:nvSpPr>
        <p:spPr>
          <a:xfrm>
            <a:off x="629523" y="-171450"/>
            <a:ext cx="7883105" cy="1828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smtClean="0">
                <a:latin typeface="Arial" pitchFamily="34" charset="0"/>
                <a:cs typeface="Arial" pitchFamily="34" charset="0"/>
              </a:rPr>
              <a:t>Lớp em chăm sóc 75 cây hoa hồng trong vườn hoa của trường. Sau một thời gian, sáng nay đã có 52 cây nở hoa. Hỏi còn bao nhiêu cây hoa hồng chưa nở hoa?</a:t>
            </a:r>
            <a:endParaRPr lang="en-US" sz="2400" smtClean="0">
              <a:latin typeface="Arial" pitchFamily="34" charset="0"/>
              <a:cs typeface="Arial" pitchFamily="34" charset="0"/>
            </a:endParaRPr>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0015" t="36719" r="31039" b="29687"/>
          <a:stretch/>
        </p:blipFill>
        <p:spPr bwMode="auto">
          <a:xfrm>
            <a:off x="1928788" y="1276350"/>
            <a:ext cx="5067300" cy="245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0" name="Table 9"/>
          <p:cNvGraphicFramePr>
            <a:graphicFrameLocks noGrp="1"/>
          </p:cNvGraphicFramePr>
          <p:nvPr>
            <p:extLst>
              <p:ext uri="{D42A27DB-BD31-4B8C-83A1-F6EECF244321}">
                <p14:modId xmlns:p14="http://schemas.microsoft.com/office/powerpoint/2010/main" val="1990648171"/>
              </p:ext>
            </p:extLst>
          </p:nvPr>
        </p:nvGraphicFramePr>
        <p:xfrm>
          <a:off x="1905000" y="4029345"/>
          <a:ext cx="5181600" cy="930724"/>
        </p:xfrm>
        <a:graphic>
          <a:graphicData uri="http://schemas.openxmlformats.org/drawingml/2006/table">
            <a:tbl>
              <a:tblPr firstRow="1" bandRow="1">
                <a:tableStyleId>{5C22544A-7EE6-4342-B048-85BDC9FD1C3A}</a:tableStyleId>
              </a:tblPr>
              <a:tblGrid>
                <a:gridCol w="1036320"/>
                <a:gridCol w="1036320"/>
                <a:gridCol w="1036320"/>
                <a:gridCol w="1036320"/>
                <a:gridCol w="1036320"/>
              </a:tblGrid>
              <a:tr h="930724">
                <a:tc>
                  <a:txBody>
                    <a:bodyPr/>
                    <a:lstStyle/>
                    <a:p>
                      <a:pPr algn="ctr"/>
                      <a:r>
                        <a:rPr lang="en-US" sz="3600" smtClean="0">
                          <a:solidFill>
                            <a:schemeClr val="tx1"/>
                          </a:solidFill>
                          <a:latin typeface="Arial" pitchFamily="34" charset="0"/>
                          <a:ea typeface="Arabia" pitchFamily="2" charset="0"/>
                          <a:cs typeface="Arial" pitchFamily="34" charset="0"/>
                        </a:rPr>
                        <a:t>?</a:t>
                      </a:r>
                      <a:endParaRPr lang="en-US" sz="3600">
                        <a:solidFill>
                          <a:schemeClr val="tx1"/>
                        </a:solidFill>
                        <a:latin typeface="Arial" pitchFamily="34" charset="0"/>
                        <a:ea typeface="Arabia" pitchFamily="2" charset="0"/>
                        <a:cs typeface="Arial" pitchFamily="34" charset="0"/>
                      </a:endParaRPr>
                    </a:p>
                  </a:txBody>
                  <a:tcPr anchor="ctr">
                    <a:lnL w="38100" cap="flat" cmpd="sng" algn="ctr">
                      <a:solidFill>
                        <a:srgbClr val="FFC000"/>
                      </a:solidFill>
                      <a:prstDash val="solid"/>
                      <a:round/>
                      <a:headEnd type="none" w="med" len="med"/>
                      <a:tailEnd type="none" w="med" len="med"/>
                    </a:lnL>
                    <a:lnR w="38100" cap="flat" cmpd="sng" algn="ctr">
                      <a:solidFill>
                        <a:srgbClr val="FFC000"/>
                      </a:solidFill>
                      <a:prstDash val="solid"/>
                      <a:round/>
                      <a:headEnd type="none" w="med" len="med"/>
                      <a:tailEnd type="none" w="med" len="med"/>
                    </a:lnR>
                    <a:lnT w="38100" cap="flat" cmpd="sng" algn="ctr">
                      <a:solidFill>
                        <a:srgbClr val="FFC000"/>
                      </a:solidFill>
                      <a:prstDash val="solid"/>
                      <a:round/>
                      <a:headEnd type="none" w="med" len="med"/>
                      <a:tailEnd type="none" w="med" len="med"/>
                    </a:lnT>
                    <a:lnB w="38100" cap="flat" cmpd="sng" algn="ctr">
                      <a:solidFill>
                        <a:srgbClr val="FFC000"/>
                      </a:solidFill>
                      <a:prstDash val="solid"/>
                      <a:round/>
                      <a:headEnd type="none" w="med" len="med"/>
                      <a:tailEnd type="none" w="med" len="med"/>
                    </a:lnB>
                    <a:solidFill>
                      <a:schemeClr val="bg1"/>
                    </a:solidFill>
                  </a:tcPr>
                </a:tc>
                <a:tc>
                  <a:txBody>
                    <a:bodyPr/>
                    <a:lstStyle/>
                    <a:p>
                      <a:pPr algn="ctr"/>
                      <a:r>
                        <a:rPr lang="en-US" sz="3600" smtClean="0">
                          <a:solidFill>
                            <a:schemeClr val="tx1"/>
                          </a:solidFill>
                          <a:latin typeface="Arial" pitchFamily="34" charset="0"/>
                          <a:ea typeface="Arabia" pitchFamily="2" charset="0"/>
                          <a:cs typeface="Arial" pitchFamily="34" charset="0"/>
                        </a:rPr>
                        <a:t>?</a:t>
                      </a:r>
                      <a:endParaRPr lang="en-US" sz="3600">
                        <a:solidFill>
                          <a:schemeClr val="tx1"/>
                        </a:solidFill>
                        <a:latin typeface="Arial" pitchFamily="34" charset="0"/>
                        <a:ea typeface="Arabia" pitchFamily="2" charset="0"/>
                        <a:cs typeface="Arial" pitchFamily="34" charset="0"/>
                      </a:endParaRPr>
                    </a:p>
                  </a:txBody>
                  <a:tcPr anchor="ctr">
                    <a:lnL w="38100" cap="flat" cmpd="sng" algn="ctr">
                      <a:solidFill>
                        <a:srgbClr val="FFC000"/>
                      </a:solidFill>
                      <a:prstDash val="solid"/>
                      <a:round/>
                      <a:headEnd type="none" w="med" len="med"/>
                      <a:tailEnd type="none" w="med" len="med"/>
                    </a:lnL>
                    <a:lnR w="38100" cap="flat" cmpd="sng" algn="ctr">
                      <a:solidFill>
                        <a:srgbClr val="FFC000"/>
                      </a:solidFill>
                      <a:prstDash val="solid"/>
                      <a:round/>
                      <a:headEnd type="none" w="med" len="med"/>
                      <a:tailEnd type="none" w="med" len="med"/>
                    </a:lnR>
                    <a:lnT w="38100" cap="flat" cmpd="sng" algn="ctr">
                      <a:solidFill>
                        <a:srgbClr val="FFC000"/>
                      </a:solidFill>
                      <a:prstDash val="solid"/>
                      <a:round/>
                      <a:headEnd type="none" w="med" len="med"/>
                      <a:tailEnd type="none" w="med" len="med"/>
                    </a:lnT>
                    <a:lnB w="38100" cap="flat" cmpd="sng" algn="ctr">
                      <a:solidFill>
                        <a:srgbClr val="FFC000"/>
                      </a:solidFill>
                      <a:prstDash val="solid"/>
                      <a:round/>
                      <a:headEnd type="none" w="med" len="med"/>
                      <a:tailEnd type="none" w="med" len="med"/>
                    </a:lnB>
                    <a:solidFill>
                      <a:schemeClr val="bg1"/>
                    </a:solidFill>
                  </a:tcPr>
                </a:tc>
                <a:tc>
                  <a:txBody>
                    <a:bodyPr/>
                    <a:lstStyle/>
                    <a:p>
                      <a:pPr algn="ctr"/>
                      <a:r>
                        <a:rPr lang="en-US" sz="3600" smtClean="0">
                          <a:solidFill>
                            <a:schemeClr val="tx1"/>
                          </a:solidFill>
                          <a:latin typeface="Arial" pitchFamily="34" charset="0"/>
                          <a:ea typeface="Arabia" pitchFamily="2" charset="0"/>
                          <a:cs typeface="Arial" pitchFamily="34" charset="0"/>
                        </a:rPr>
                        <a:t>?</a:t>
                      </a:r>
                      <a:endParaRPr lang="en-US" sz="3600">
                        <a:solidFill>
                          <a:schemeClr val="tx1"/>
                        </a:solidFill>
                        <a:latin typeface="Arial" pitchFamily="34" charset="0"/>
                        <a:ea typeface="Arabia" pitchFamily="2" charset="0"/>
                        <a:cs typeface="Arial" pitchFamily="34" charset="0"/>
                      </a:endParaRPr>
                    </a:p>
                  </a:txBody>
                  <a:tcPr anchor="ctr">
                    <a:lnL w="38100" cap="flat" cmpd="sng" algn="ctr">
                      <a:solidFill>
                        <a:srgbClr val="FFC000"/>
                      </a:solidFill>
                      <a:prstDash val="solid"/>
                      <a:round/>
                      <a:headEnd type="none" w="med" len="med"/>
                      <a:tailEnd type="none" w="med" len="med"/>
                    </a:lnL>
                    <a:lnR w="38100" cap="flat" cmpd="sng" algn="ctr">
                      <a:solidFill>
                        <a:srgbClr val="FFC000"/>
                      </a:solidFill>
                      <a:prstDash val="solid"/>
                      <a:round/>
                      <a:headEnd type="none" w="med" len="med"/>
                      <a:tailEnd type="none" w="med" len="med"/>
                    </a:lnR>
                    <a:lnT w="38100" cap="flat" cmpd="sng" algn="ctr">
                      <a:solidFill>
                        <a:srgbClr val="FFC000"/>
                      </a:solidFill>
                      <a:prstDash val="solid"/>
                      <a:round/>
                      <a:headEnd type="none" w="med" len="med"/>
                      <a:tailEnd type="none" w="med" len="med"/>
                    </a:lnT>
                    <a:lnB w="38100" cap="flat" cmpd="sng" algn="ctr">
                      <a:solidFill>
                        <a:srgbClr val="FFC000"/>
                      </a:solidFill>
                      <a:prstDash val="solid"/>
                      <a:round/>
                      <a:headEnd type="none" w="med" len="med"/>
                      <a:tailEnd type="none" w="med" len="med"/>
                    </a:lnB>
                    <a:solidFill>
                      <a:schemeClr val="bg1"/>
                    </a:solidFill>
                  </a:tcPr>
                </a:tc>
                <a:tc>
                  <a:txBody>
                    <a:bodyPr/>
                    <a:lstStyle/>
                    <a:p>
                      <a:pPr algn="ctr"/>
                      <a:r>
                        <a:rPr lang="en-US" sz="3600" smtClean="0">
                          <a:solidFill>
                            <a:schemeClr val="tx1"/>
                          </a:solidFill>
                          <a:latin typeface="Arial" pitchFamily="34" charset="0"/>
                          <a:ea typeface="Arabia" pitchFamily="2" charset="0"/>
                          <a:cs typeface="Arial" pitchFamily="34" charset="0"/>
                        </a:rPr>
                        <a:t>=</a:t>
                      </a:r>
                      <a:endParaRPr lang="en-US" sz="3600">
                        <a:solidFill>
                          <a:schemeClr val="tx1"/>
                        </a:solidFill>
                        <a:latin typeface="Arial" pitchFamily="34" charset="0"/>
                        <a:ea typeface="Arabia" pitchFamily="2" charset="0"/>
                        <a:cs typeface="Arial" pitchFamily="34" charset="0"/>
                      </a:endParaRPr>
                    </a:p>
                  </a:txBody>
                  <a:tcPr anchor="ctr">
                    <a:lnL w="38100" cap="flat" cmpd="sng" algn="ctr">
                      <a:solidFill>
                        <a:srgbClr val="FFC000"/>
                      </a:solidFill>
                      <a:prstDash val="solid"/>
                      <a:round/>
                      <a:headEnd type="none" w="med" len="med"/>
                      <a:tailEnd type="none" w="med" len="med"/>
                    </a:lnL>
                    <a:lnR w="38100" cap="flat" cmpd="sng" algn="ctr">
                      <a:solidFill>
                        <a:srgbClr val="FFC000"/>
                      </a:solidFill>
                      <a:prstDash val="solid"/>
                      <a:round/>
                      <a:headEnd type="none" w="med" len="med"/>
                      <a:tailEnd type="none" w="med" len="med"/>
                    </a:lnR>
                    <a:lnT w="38100" cap="flat" cmpd="sng" algn="ctr">
                      <a:solidFill>
                        <a:srgbClr val="FFC000"/>
                      </a:solidFill>
                      <a:prstDash val="solid"/>
                      <a:round/>
                      <a:headEnd type="none" w="med" len="med"/>
                      <a:tailEnd type="none" w="med" len="med"/>
                    </a:lnT>
                    <a:lnB w="38100" cap="flat" cmpd="sng" algn="ctr">
                      <a:solidFill>
                        <a:srgbClr val="FFC000"/>
                      </a:solidFill>
                      <a:prstDash val="solid"/>
                      <a:round/>
                      <a:headEnd type="none" w="med" len="med"/>
                      <a:tailEnd type="none" w="med" len="med"/>
                    </a:lnB>
                    <a:solidFill>
                      <a:schemeClr val="bg1"/>
                    </a:solidFill>
                  </a:tcPr>
                </a:tc>
                <a:tc>
                  <a:txBody>
                    <a:bodyPr/>
                    <a:lstStyle/>
                    <a:p>
                      <a:pPr algn="ctr"/>
                      <a:r>
                        <a:rPr lang="en-US" sz="3600" smtClean="0">
                          <a:solidFill>
                            <a:schemeClr val="tx1"/>
                          </a:solidFill>
                          <a:latin typeface="Arial" pitchFamily="34" charset="0"/>
                          <a:ea typeface="Arabia" pitchFamily="2" charset="0"/>
                          <a:cs typeface="Arial" pitchFamily="34" charset="0"/>
                        </a:rPr>
                        <a:t>?</a:t>
                      </a:r>
                      <a:endParaRPr lang="en-US" sz="3600">
                        <a:solidFill>
                          <a:schemeClr val="tx1"/>
                        </a:solidFill>
                        <a:latin typeface="Arial" pitchFamily="34" charset="0"/>
                        <a:ea typeface="Arabia" pitchFamily="2" charset="0"/>
                        <a:cs typeface="Arial" pitchFamily="34" charset="0"/>
                      </a:endParaRPr>
                    </a:p>
                  </a:txBody>
                  <a:tcPr anchor="ctr">
                    <a:lnL w="38100" cap="flat" cmpd="sng" algn="ctr">
                      <a:solidFill>
                        <a:srgbClr val="FFC000"/>
                      </a:solidFill>
                      <a:prstDash val="solid"/>
                      <a:round/>
                      <a:headEnd type="none" w="med" len="med"/>
                      <a:tailEnd type="none" w="med" len="med"/>
                    </a:lnL>
                    <a:lnR w="38100" cap="flat" cmpd="sng" algn="ctr">
                      <a:solidFill>
                        <a:srgbClr val="FFC000"/>
                      </a:solidFill>
                      <a:prstDash val="solid"/>
                      <a:round/>
                      <a:headEnd type="none" w="med" len="med"/>
                      <a:tailEnd type="none" w="med" len="med"/>
                    </a:lnR>
                    <a:lnT w="38100" cap="flat" cmpd="sng" algn="ctr">
                      <a:solidFill>
                        <a:srgbClr val="FFC000"/>
                      </a:solidFill>
                      <a:prstDash val="solid"/>
                      <a:round/>
                      <a:headEnd type="none" w="med" len="med"/>
                      <a:tailEnd type="none" w="med" len="med"/>
                    </a:lnT>
                    <a:lnB w="38100" cap="flat" cmpd="sng" algn="ctr">
                      <a:solidFill>
                        <a:srgbClr val="FFC000"/>
                      </a:solidFill>
                      <a:prstDash val="solid"/>
                      <a:round/>
                      <a:headEnd type="none" w="med" len="med"/>
                      <a:tailEnd type="none" w="med" len="med"/>
                    </a:lnB>
                    <a:solidFill>
                      <a:schemeClr val="bg1"/>
                    </a:solidFill>
                  </a:tcPr>
                </a:tc>
              </a:tr>
            </a:tbl>
          </a:graphicData>
        </a:graphic>
      </p:graphicFrame>
      <p:sp>
        <p:nvSpPr>
          <p:cNvPr id="11" name="Rounded Rectangle 10"/>
          <p:cNvSpPr/>
          <p:nvPr/>
        </p:nvSpPr>
        <p:spPr>
          <a:xfrm>
            <a:off x="2001982" y="4206139"/>
            <a:ext cx="838200" cy="62975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smtClean="0">
                <a:solidFill>
                  <a:schemeClr val="tx1"/>
                </a:solidFill>
                <a:latin typeface="Arial" pitchFamily="34" charset="0"/>
                <a:cs typeface="Arial" pitchFamily="34" charset="0"/>
              </a:rPr>
              <a:t>75</a:t>
            </a:r>
            <a:endParaRPr lang="en-US" sz="3600" b="1">
              <a:solidFill>
                <a:schemeClr val="tx1"/>
              </a:solidFill>
              <a:latin typeface="Arial" pitchFamily="34" charset="0"/>
              <a:cs typeface="Arial" pitchFamily="34" charset="0"/>
            </a:endParaRPr>
          </a:p>
        </p:txBody>
      </p:sp>
      <p:sp>
        <p:nvSpPr>
          <p:cNvPr id="12" name="Rounded Rectangle 11"/>
          <p:cNvSpPr/>
          <p:nvPr/>
        </p:nvSpPr>
        <p:spPr>
          <a:xfrm>
            <a:off x="4114800" y="4216116"/>
            <a:ext cx="762000" cy="62975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smtClean="0">
                <a:solidFill>
                  <a:schemeClr val="tx1"/>
                </a:solidFill>
                <a:latin typeface="Arial" pitchFamily="34" charset="0"/>
                <a:cs typeface="Arial" pitchFamily="34" charset="0"/>
              </a:rPr>
              <a:t>52</a:t>
            </a:r>
            <a:endParaRPr lang="en-US" sz="3600" b="1">
              <a:solidFill>
                <a:schemeClr val="tx1"/>
              </a:solidFill>
              <a:latin typeface="Arial" pitchFamily="34" charset="0"/>
              <a:cs typeface="Arial" pitchFamily="34" charset="0"/>
            </a:endParaRPr>
          </a:p>
        </p:txBody>
      </p:sp>
      <p:sp>
        <p:nvSpPr>
          <p:cNvPr id="13" name="Rounded Rectangle 12"/>
          <p:cNvSpPr/>
          <p:nvPr/>
        </p:nvSpPr>
        <p:spPr>
          <a:xfrm>
            <a:off x="6172200" y="4254718"/>
            <a:ext cx="838200" cy="57250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smtClean="0">
                <a:solidFill>
                  <a:schemeClr val="tx1"/>
                </a:solidFill>
                <a:latin typeface="Arial" pitchFamily="34" charset="0"/>
                <a:cs typeface="Arial" pitchFamily="34" charset="0"/>
              </a:rPr>
              <a:t>23</a:t>
            </a:r>
            <a:endParaRPr lang="en-US" sz="3600" b="1">
              <a:solidFill>
                <a:schemeClr val="tx1"/>
              </a:solidFill>
              <a:latin typeface="Arial" pitchFamily="34" charset="0"/>
              <a:cs typeface="Arial" pitchFamily="34" charset="0"/>
            </a:endParaRPr>
          </a:p>
        </p:txBody>
      </p:sp>
      <p:sp>
        <p:nvSpPr>
          <p:cNvPr id="14" name="Rounded Rectangle 13"/>
          <p:cNvSpPr/>
          <p:nvPr/>
        </p:nvSpPr>
        <p:spPr>
          <a:xfrm>
            <a:off x="3041072" y="4237793"/>
            <a:ext cx="838200" cy="62975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smtClean="0">
                <a:solidFill>
                  <a:schemeClr val="tx1"/>
                </a:solidFill>
                <a:latin typeface="Arial" pitchFamily="34" charset="0"/>
                <a:cs typeface="Arial" pitchFamily="34" charset="0"/>
              </a:rPr>
              <a:t>-</a:t>
            </a:r>
            <a:endParaRPr lang="en-US" sz="3600" b="1">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536141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3"/>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250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1941513" y="1422400"/>
            <a:ext cx="5260975" cy="229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6" name="Oval 35"/>
          <p:cNvSpPr/>
          <p:nvPr/>
        </p:nvSpPr>
        <p:spPr>
          <a:xfrm>
            <a:off x="142009" y="131987"/>
            <a:ext cx="533400" cy="5334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VnArial" pitchFamily="34" charset="0"/>
              </a:rPr>
              <a:t>4</a:t>
            </a:r>
            <a:endParaRPr lang="en-US" sz="3200" b="1">
              <a:ln w="18415" cmpd="sng">
                <a:solidFill>
                  <a:srgbClr val="FFFFFF"/>
                </a:solidFill>
                <a:prstDash val="solid"/>
              </a:ln>
              <a:solidFill>
                <a:srgbClr val="FFFFFF"/>
              </a:solidFill>
              <a:effectLst>
                <a:outerShdw blurRad="63500" dir="3600000" algn="tl" rotWithShape="0">
                  <a:srgbClr val="000000">
                    <a:alpha val="70000"/>
                  </a:srgbClr>
                </a:outerShdw>
              </a:effectLst>
              <a:latin typeface=".VnArial" pitchFamily="34" charset="0"/>
            </a:endParaRPr>
          </a:p>
        </p:txBody>
      </p:sp>
      <p:sp>
        <p:nvSpPr>
          <p:cNvPr id="35" name="Title 4"/>
          <p:cNvSpPr txBox="1">
            <a:spLocks/>
          </p:cNvSpPr>
          <p:nvPr/>
        </p:nvSpPr>
        <p:spPr>
          <a:xfrm>
            <a:off x="629523" y="-171450"/>
            <a:ext cx="8057277" cy="1828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smtClean="0">
                <a:latin typeface="Arial" pitchFamily="34" charset="0"/>
                <a:cs typeface="Arial" pitchFamily="34" charset="0"/>
              </a:rPr>
              <a:t>Trong một buổi cắm trại, lớp 1A có 32 bạn, lớp 1B có 35 bạn cùng tham gia. Hỏi cả hai lớp có bao nhiêu bạn cùng tham gia buổi cắm trai?</a:t>
            </a:r>
            <a:endParaRPr lang="en-US" sz="2400" smtClean="0">
              <a:latin typeface="Arial" pitchFamily="34" charset="0"/>
              <a:cs typeface="Arial" pitchFamily="34" charset="0"/>
            </a:endParaRPr>
          </a:p>
        </p:txBody>
      </p:sp>
      <p:graphicFrame>
        <p:nvGraphicFramePr>
          <p:cNvPr id="10" name="Table 9"/>
          <p:cNvGraphicFramePr>
            <a:graphicFrameLocks noGrp="1"/>
          </p:cNvGraphicFramePr>
          <p:nvPr>
            <p:extLst>
              <p:ext uri="{D42A27DB-BD31-4B8C-83A1-F6EECF244321}">
                <p14:modId xmlns:p14="http://schemas.microsoft.com/office/powerpoint/2010/main" val="2310891796"/>
              </p:ext>
            </p:extLst>
          </p:nvPr>
        </p:nvGraphicFramePr>
        <p:xfrm>
          <a:off x="1905000" y="3621945"/>
          <a:ext cx="5181600" cy="930724"/>
        </p:xfrm>
        <a:graphic>
          <a:graphicData uri="http://schemas.openxmlformats.org/drawingml/2006/table">
            <a:tbl>
              <a:tblPr firstRow="1" bandRow="1">
                <a:tableStyleId>{5C22544A-7EE6-4342-B048-85BDC9FD1C3A}</a:tableStyleId>
              </a:tblPr>
              <a:tblGrid>
                <a:gridCol w="1036320"/>
                <a:gridCol w="1036320"/>
                <a:gridCol w="1036320"/>
                <a:gridCol w="1036320"/>
                <a:gridCol w="1036320"/>
              </a:tblGrid>
              <a:tr h="930724">
                <a:tc>
                  <a:txBody>
                    <a:bodyPr/>
                    <a:lstStyle/>
                    <a:p>
                      <a:pPr algn="ctr"/>
                      <a:r>
                        <a:rPr lang="en-US" sz="3600" smtClean="0">
                          <a:solidFill>
                            <a:schemeClr val="tx1"/>
                          </a:solidFill>
                          <a:latin typeface="Arial" pitchFamily="34" charset="0"/>
                          <a:ea typeface="Arabia" pitchFamily="2" charset="0"/>
                          <a:cs typeface="Arial" pitchFamily="34" charset="0"/>
                        </a:rPr>
                        <a:t>?</a:t>
                      </a:r>
                      <a:endParaRPr lang="en-US" sz="3600">
                        <a:solidFill>
                          <a:schemeClr val="tx1"/>
                        </a:solidFill>
                        <a:latin typeface="Arial" pitchFamily="34" charset="0"/>
                        <a:ea typeface="Arabia" pitchFamily="2" charset="0"/>
                        <a:cs typeface="Arial" pitchFamily="34" charset="0"/>
                      </a:endParaRPr>
                    </a:p>
                  </a:txBody>
                  <a:tcPr anchor="ctr">
                    <a:lnL w="38100" cap="flat" cmpd="sng" algn="ctr">
                      <a:solidFill>
                        <a:srgbClr val="FFC000"/>
                      </a:solidFill>
                      <a:prstDash val="solid"/>
                      <a:round/>
                      <a:headEnd type="none" w="med" len="med"/>
                      <a:tailEnd type="none" w="med" len="med"/>
                    </a:lnL>
                    <a:lnR w="38100" cap="flat" cmpd="sng" algn="ctr">
                      <a:solidFill>
                        <a:srgbClr val="FFC000"/>
                      </a:solidFill>
                      <a:prstDash val="solid"/>
                      <a:round/>
                      <a:headEnd type="none" w="med" len="med"/>
                      <a:tailEnd type="none" w="med" len="med"/>
                    </a:lnR>
                    <a:lnT w="38100" cap="flat" cmpd="sng" algn="ctr">
                      <a:solidFill>
                        <a:srgbClr val="FFC000"/>
                      </a:solidFill>
                      <a:prstDash val="solid"/>
                      <a:round/>
                      <a:headEnd type="none" w="med" len="med"/>
                      <a:tailEnd type="none" w="med" len="med"/>
                    </a:lnT>
                    <a:lnB w="38100" cap="flat" cmpd="sng" algn="ctr">
                      <a:solidFill>
                        <a:srgbClr val="FFC000"/>
                      </a:solidFill>
                      <a:prstDash val="solid"/>
                      <a:round/>
                      <a:headEnd type="none" w="med" len="med"/>
                      <a:tailEnd type="none" w="med" len="med"/>
                    </a:lnB>
                    <a:solidFill>
                      <a:schemeClr val="bg1"/>
                    </a:solidFill>
                  </a:tcPr>
                </a:tc>
                <a:tc>
                  <a:txBody>
                    <a:bodyPr/>
                    <a:lstStyle/>
                    <a:p>
                      <a:pPr algn="ctr"/>
                      <a:r>
                        <a:rPr lang="en-US" sz="3600" smtClean="0">
                          <a:solidFill>
                            <a:schemeClr val="tx1"/>
                          </a:solidFill>
                          <a:latin typeface="Arial" pitchFamily="34" charset="0"/>
                          <a:ea typeface="Arabia" pitchFamily="2" charset="0"/>
                          <a:cs typeface="Arial" pitchFamily="34" charset="0"/>
                        </a:rPr>
                        <a:t>?</a:t>
                      </a:r>
                      <a:endParaRPr lang="en-US" sz="3600">
                        <a:solidFill>
                          <a:schemeClr val="tx1"/>
                        </a:solidFill>
                        <a:latin typeface="Arial" pitchFamily="34" charset="0"/>
                        <a:ea typeface="Arabia" pitchFamily="2" charset="0"/>
                        <a:cs typeface="Arial" pitchFamily="34" charset="0"/>
                      </a:endParaRPr>
                    </a:p>
                  </a:txBody>
                  <a:tcPr anchor="ctr">
                    <a:lnL w="38100" cap="flat" cmpd="sng" algn="ctr">
                      <a:solidFill>
                        <a:srgbClr val="FFC000"/>
                      </a:solidFill>
                      <a:prstDash val="solid"/>
                      <a:round/>
                      <a:headEnd type="none" w="med" len="med"/>
                      <a:tailEnd type="none" w="med" len="med"/>
                    </a:lnL>
                    <a:lnR w="38100" cap="flat" cmpd="sng" algn="ctr">
                      <a:solidFill>
                        <a:srgbClr val="FFC000"/>
                      </a:solidFill>
                      <a:prstDash val="solid"/>
                      <a:round/>
                      <a:headEnd type="none" w="med" len="med"/>
                      <a:tailEnd type="none" w="med" len="med"/>
                    </a:lnR>
                    <a:lnT w="38100" cap="flat" cmpd="sng" algn="ctr">
                      <a:solidFill>
                        <a:srgbClr val="FFC000"/>
                      </a:solidFill>
                      <a:prstDash val="solid"/>
                      <a:round/>
                      <a:headEnd type="none" w="med" len="med"/>
                      <a:tailEnd type="none" w="med" len="med"/>
                    </a:lnT>
                    <a:lnB w="38100" cap="flat" cmpd="sng" algn="ctr">
                      <a:solidFill>
                        <a:srgbClr val="FFC000"/>
                      </a:solidFill>
                      <a:prstDash val="solid"/>
                      <a:round/>
                      <a:headEnd type="none" w="med" len="med"/>
                      <a:tailEnd type="none" w="med" len="med"/>
                    </a:lnB>
                    <a:solidFill>
                      <a:schemeClr val="bg1"/>
                    </a:solidFill>
                  </a:tcPr>
                </a:tc>
                <a:tc>
                  <a:txBody>
                    <a:bodyPr/>
                    <a:lstStyle/>
                    <a:p>
                      <a:pPr algn="ctr"/>
                      <a:r>
                        <a:rPr lang="en-US" sz="3600" smtClean="0">
                          <a:solidFill>
                            <a:schemeClr val="tx1"/>
                          </a:solidFill>
                          <a:latin typeface="Arial" pitchFamily="34" charset="0"/>
                          <a:ea typeface="Arabia" pitchFamily="2" charset="0"/>
                          <a:cs typeface="Arial" pitchFamily="34" charset="0"/>
                        </a:rPr>
                        <a:t>?</a:t>
                      </a:r>
                      <a:endParaRPr lang="en-US" sz="3600">
                        <a:solidFill>
                          <a:schemeClr val="tx1"/>
                        </a:solidFill>
                        <a:latin typeface="Arial" pitchFamily="34" charset="0"/>
                        <a:ea typeface="Arabia" pitchFamily="2" charset="0"/>
                        <a:cs typeface="Arial" pitchFamily="34" charset="0"/>
                      </a:endParaRPr>
                    </a:p>
                  </a:txBody>
                  <a:tcPr anchor="ctr">
                    <a:lnL w="38100" cap="flat" cmpd="sng" algn="ctr">
                      <a:solidFill>
                        <a:srgbClr val="FFC000"/>
                      </a:solidFill>
                      <a:prstDash val="solid"/>
                      <a:round/>
                      <a:headEnd type="none" w="med" len="med"/>
                      <a:tailEnd type="none" w="med" len="med"/>
                    </a:lnL>
                    <a:lnR w="38100" cap="flat" cmpd="sng" algn="ctr">
                      <a:solidFill>
                        <a:srgbClr val="FFC000"/>
                      </a:solidFill>
                      <a:prstDash val="solid"/>
                      <a:round/>
                      <a:headEnd type="none" w="med" len="med"/>
                      <a:tailEnd type="none" w="med" len="med"/>
                    </a:lnR>
                    <a:lnT w="38100" cap="flat" cmpd="sng" algn="ctr">
                      <a:solidFill>
                        <a:srgbClr val="FFC000"/>
                      </a:solidFill>
                      <a:prstDash val="solid"/>
                      <a:round/>
                      <a:headEnd type="none" w="med" len="med"/>
                      <a:tailEnd type="none" w="med" len="med"/>
                    </a:lnT>
                    <a:lnB w="38100" cap="flat" cmpd="sng" algn="ctr">
                      <a:solidFill>
                        <a:srgbClr val="FFC000"/>
                      </a:solidFill>
                      <a:prstDash val="solid"/>
                      <a:round/>
                      <a:headEnd type="none" w="med" len="med"/>
                      <a:tailEnd type="none" w="med" len="med"/>
                    </a:lnB>
                    <a:solidFill>
                      <a:schemeClr val="bg1"/>
                    </a:solidFill>
                  </a:tcPr>
                </a:tc>
                <a:tc>
                  <a:txBody>
                    <a:bodyPr/>
                    <a:lstStyle/>
                    <a:p>
                      <a:pPr algn="ctr"/>
                      <a:r>
                        <a:rPr lang="en-US" sz="3600" smtClean="0">
                          <a:solidFill>
                            <a:schemeClr val="tx1"/>
                          </a:solidFill>
                          <a:latin typeface="Arial" pitchFamily="34" charset="0"/>
                          <a:ea typeface="Arabia" pitchFamily="2" charset="0"/>
                          <a:cs typeface="Arial" pitchFamily="34" charset="0"/>
                        </a:rPr>
                        <a:t>=</a:t>
                      </a:r>
                      <a:endParaRPr lang="en-US" sz="3600">
                        <a:solidFill>
                          <a:schemeClr val="tx1"/>
                        </a:solidFill>
                        <a:latin typeface="Arial" pitchFamily="34" charset="0"/>
                        <a:ea typeface="Arabia" pitchFamily="2" charset="0"/>
                        <a:cs typeface="Arial" pitchFamily="34" charset="0"/>
                      </a:endParaRPr>
                    </a:p>
                  </a:txBody>
                  <a:tcPr anchor="ctr">
                    <a:lnL w="38100" cap="flat" cmpd="sng" algn="ctr">
                      <a:solidFill>
                        <a:srgbClr val="FFC000"/>
                      </a:solidFill>
                      <a:prstDash val="solid"/>
                      <a:round/>
                      <a:headEnd type="none" w="med" len="med"/>
                      <a:tailEnd type="none" w="med" len="med"/>
                    </a:lnL>
                    <a:lnR w="38100" cap="flat" cmpd="sng" algn="ctr">
                      <a:solidFill>
                        <a:srgbClr val="FFC000"/>
                      </a:solidFill>
                      <a:prstDash val="solid"/>
                      <a:round/>
                      <a:headEnd type="none" w="med" len="med"/>
                      <a:tailEnd type="none" w="med" len="med"/>
                    </a:lnR>
                    <a:lnT w="38100" cap="flat" cmpd="sng" algn="ctr">
                      <a:solidFill>
                        <a:srgbClr val="FFC000"/>
                      </a:solidFill>
                      <a:prstDash val="solid"/>
                      <a:round/>
                      <a:headEnd type="none" w="med" len="med"/>
                      <a:tailEnd type="none" w="med" len="med"/>
                    </a:lnT>
                    <a:lnB w="38100" cap="flat" cmpd="sng" algn="ctr">
                      <a:solidFill>
                        <a:srgbClr val="FFC000"/>
                      </a:solidFill>
                      <a:prstDash val="solid"/>
                      <a:round/>
                      <a:headEnd type="none" w="med" len="med"/>
                      <a:tailEnd type="none" w="med" len="med"/>
                    </a:lnB>
                    <a:solidFill>
                      <a:schemeClr val="bg1"/>
                    </a:solidFill>
                  </a:tcPr>
                </a:tc>
                <a:tc>
                  <a:txBody>
                    <a:bodyPr/>
                    <a:lstStyle/>
                    <a:p>
                      <a:pPr algn="ctr"/>
                      <a:r>
                        <a:rPr lang="en-US" sz="3600" smtClean="0">
                          <a:solidFill>
                            <a:schemeClr val="tx1"/>
                          </a:solidFill>
                          <a:latin typeface="Arial" pitchFamily="34" charset="0"/>
                          <a:ea typeface="Arabia" pitchFamily="2" charset="0"/>
                          <a:cs typeface="Arial" pitchFamily="34" charset="0"/>
                        </a:rPr>
                        <a:t>?</a:t>
                      </a:r>
                      <a:endParaRPr lang="en-US" sz="3600">
                        <a:solidFill>
                          <a:schemeClr val="tx1"/>
                        </a:solidFill>
                        <a:latin typeface="Arial" pitchFamily="34" charset="0"/>
                        <a:ea typeface="Arabia" pitchFamily="2" charset="0"/>
                        <a:cs typeface="Arial" pitchFamily="34" charset="0"/>
                      </a:endParaRPr>
                    </a:p>
                  </a:txBody>
                  <a:tcPr anchor="ctr">
                    <a:lnL w="38100" cap="flat" cmpd="sng" algn="ctr">
                      <a:solidFill>
                        <a:srgbClr val="FFC000"/>
                      </a:solidFill>
                      <a:prstDash val="solid"/>
                      <a:round/>
                      <a:headEnd type="none" w="med" len="med"/>
                      <a:tailEnd type="none" w="med" len="med"/>
                    </a:lnL>
                    <a:lnR w="38100" cap="flat" cmpd="sng" algn="ctr">
                      <a:solidFill>
                        <a:srgbClr val="FFC000"/>
                      </a:solidFill>
                      <a:prstDash val="solid"/>
                      <a:round/>
                      <a:headEnd type="none" w="med" len="med"/>
                      <a:tailEnd type="none" w="med" len="med"/>
                    </a:lnR>
                    <a:lnT w="38100" cap="flat" cmpd="sng" algn="ctr">
                      <a:solidFill>
                        <a:srgbClr val="FFC000"/>
                      </a:solidFill>
                      <a:prstDash val="solid"/>
                      <a:round/>
                      <a:headEnd type="none" w="med" len="med"/>
                      <a:tailEnd type="none" w="med" len="med"/>
                    </a:lnT>
                    <a:lnB w="38100" cap="flat" cmpd="sng" algn="ctr">
                      <a:solidFill>
                        <a:srgbClr val="FFC000"/>
                      </a:solidFill>
                      <a:prstDash val="solid"/>
                      <a:round/>
                      <a:headEnd type="none" w="med" len="med"/>
                      <a:tailEnd type="none" w="med" len="med"/>
                    </a:lnB>
                    <a:solidFill>
                      <a:schemeClr val="bg1"/>
                    </a:solidFill>
                  </a:tcPr>
                </a:tc>
              </a:tr>
            </a:tbl>
          </a:graphicData>
        </a:graphic>
      </p:graphicFrame>
      <p:sp>
        <p:nvSpPr>
          <p:cNvPr id="11" name="Rounded Rectangle 10"/>
          <p:cNvSpPr/>
          <p:nvPr/>
        </p:nvSpPr>
        <p:spPr>
          <a:xfrm>
            <a:off x="2001982" y="3798739"/>
            <a:ext cx="838200" cy="62975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smtClean="0">
                <a:solidFill>
                  <a:schemeClr val="tx1"/>
                </a:solidFill>
                <a:latin typeface="Arial" pitchFamily="34" charset="0"/>
                <a:cs typeface="Arial" pitchFamily="34" charset="0"/>
              </a:rPr>
              <a:t>32</a:t>
            </a:r>
            <a:endParaRPr lang="en-US" sz="3600" b="1">
              <a:solidFill>
                <a:schemeClr val="tx1"/>
              </a:solidFill>
              <a:latin typeface="Arial" pitchFamily="34" charset="0"/>
              <a:cs typeface="Arial" pitchFamily="34" charset="0"/>
            </a:endParaRPr>
          </a:p>
        </p:txBody>
      </p:sp>
      <p:sp>
        <p:nvSpPr>
          <p:cNvPr id="12" name="Rounded Rectangle 11"/>
          <p:cNvSpPr/>
          <p:nvPr/>
        </p:nvSpPr>
        <p:spPr>
          <a:xfrm>
            <a:off x="4114800" y="3808716"/>
            <a:ext cx="762000" cy="62975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smtClean="0">
                <a:solidFill>
                  <a:schemeClr val="tx1"/>
                </a:solidFill>
                <a:latin typeface="Arial" pitchFamily="34" charset="0"/>
                <a:cs typeface="Arial" pitchFamily="34" charset="0"/>
              </a:rPr>
              <a:t>35</a:t>
            </a:r>
            <a:endParaRPr lang="en-US" sz="3600" b="1">
              <a:solidFill>
                <a:schemeClr val="tx1"/>
              </a:solidFill>
              <a:latin typeface="Arial" pitchFamily="34" charset="0"/>
              <a:cs typeface="Arial" pitchFamily="34" charset="0"/>
            </a:endParaRPr>
          </a:p>
        </p:txBody>
      </p:sp>
      <p:sp>
        <p:nvSpPr>
          <p:cNvPr id="13" name="Rounded Rectangle 12"/>
          <p:cNvSpPr/>
          <p:nvPr/>
        </p:nvSpPr>
        <p:spPr>
          <a:xfrm>
            <a:off x="6172200" y="3847318"/>
            <a:ext cx="838200" cy="57250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smtClean="0">
                <a:solidFill>
                  <a:schemeClr val="tx1"/>
                </a:solidFill>
                <a:latin typeface="Arial" pitchFamily="34" charset="0"/>
                <a:cs typeface="Arial" pitchFamily="34" charset="0"/>
              </a:rPr>
              <a:t>67</a:t>
            </a:r>
            <a:endParaRPr lang="en-US" sz="3600" b="1">
              <a:solidFill>
                <a:schemeClr val="tx1"/>
              </a:solidFill>
              <a:latin typeface="Arial" pitchFamily="34" charset="0"/>
              <a:cs typeface="Arial" pitchFamily="34" charset="0"/>
            </a:endParaRPr>
          </a:p>
        </p:txBody>
      </p:sp>
      <p:sp>
        <p:nvSpPr>
          <p:cNvPr id="14" name="Rounded Rectangle 13"/>
          <p:cNvSpPr/>
          <p:nvPr/>
        </p:nvSpPr>
        <p:spPr>
          <a:xfrm>
            <a:off x="3041072" y="3830393"/>
            <a:ext cx="838200" cy="62975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smtClean="0">
                <a:solidFill>
                  <a:schemeClr val="tx1"/>
                </a:solidFill>
                <a:latin typeface="Arial" pitchFamily="34" charset="0"/>
                <a:cs typeface="Arial" pitchFamily="34" charset="0"/>
              </a:rPr>
              <a:t>+</a:t>
            </a:r>
            <a:endParaRPr lang="en-US" sz="3600" b="1">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206564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loud 2"/>
          <p:cNvSpPr/>
          <p:nvPr/>
        </p:nvSpPr>
        <p:spPr>
          <a:xfrm>
            <a:off x="177804" y="133350"/>
            <a:ext cx="8763000" cy="4857750"/>
          </a:xfrm>
          <a:prstGeom prst="cloud">
            <a:avLst/>
          </a:prstGeom>
          <a:solidFill>
            <a:srgbClr val="FFB64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smtClean="0">
                <a:solidFill>
                  <a:schemeClr val="tx1"/>
                </a:solidFill>
                <a:latin typeface="Arial" pitchFamily="34" charset="0"/>
                <a:cs typeface="Arial" pitchFamily="34" charset="0"/>
              </a:rPr>
              <a:t>                         Dặn dò:</a:t>
            </a:r>
          </a:p>
          <a:p>
            <a:pPr algn="just"/>
            <a:r>
              <a:rPr lang="en-US" sz="2800" smtClean="0">
                <a:solidFill>
                  <a:schemeClr val="tx1"/>
                </a:solidFill>
                <a:latin typeface="Arial" pitchFamily="34" charset="0"/>
                <a:cs typeface="Arial" pitchFamily="34" charset="0"/>
              </a:rPr>
              <a:t>             - Xem lại bài đã học</a:t>
            </a:r>
          </a:p>
          <a:p>
            <a:pPr algn="just"/>
            <a:r>
              <a:rPr lang="en-US" sz="2800">
                <a:solidFill>
                  <a:schemeClr val="tx1"/>
                </a:solidFill>
                <a:latin typeface="Arial" pitchFamily="34" charset="0"/>
                <a:cs typeface="Arial" pitchFamily="34" charset="0"/>
              </a:rPr>
              <a:t> </a:t>
            </a:r>
            <a:r>
              <a:rPr lang="en-US" sz="2800" smtClean="0">
                <a:solidFill>
                  <a:schemeClr val="tx1"/>
                </a:solidFill>
                <a:latin typeface="Arial" pitchFamily="34" charset="0"/>
                <a:cs typeface="Arial" pitchFamily="34" charset="0"/>
              </a:rPr>
              <a:t>            - Hoàn thành vở bài tập </a:t>
            </a:r>
          </a:p>
          <a:p>
            <a:pPr algn="just"/>
            <a:r>
              <a:rPr lang="en-US" sz="2800" smtClean="0">
                <a:solidFill>
                  <a:schemeClr val="tx1"/>
                </a:solidFill>
                <a:latin typeface="Arial" pitchFamily="34" charset="0"/>
                <a:cs typeface="Arial" pitchFamily="34" charset="0"/>
              </a:rPr>
              <a:t>             - Chuẩn bị bài: </a:t>
            </a:r>
            <a:r>
              <a:rPr lang="en-US" sz="2800" i="1" smtClean="0">
                <a:solidFill>
                  <a:schemeClr val="tx1"/>
                </a:solidFill>
                <a:latin typeface="Arial" pitchFamily="34" charset="0"/>
                <a:cs typeface="Arial" pitchFamily="34" charset="0"/>
              </a:rPr>
              <a:t>Ôn tập hình học và đo lường</a:t>
            </a:r>
            <a:r>
              <a:rPr lang="en-US" sz="2800" i="1" smtClean="0">
                <a:solidFill>
                  <a:schemeClr val="tx1"/>
                </a:solidFill>
                <a:latin typeface="Arial" pitchFamily="34" charset="0"/>
                <a:cs typeface="Arial" pitchFamily="34" charset="0"/>
              </a:rPr>
              <a:t> </a:t>
            </a:r>
            <a:r>
              <a:rPr lang="en-US" sz="2800" smtClean="0">
                <a:solidFill>
                  <a:schemeClr val="tx1"/>
                </a:solidFill>
                <a:latin typeface="Arial" pitchFamily="34" charset="0"/>
                <a:cs typeface="Arial" pitchFamily="34" charset="0"/>
              </a:rPr>
              <a:t>trang </a:t>
            </a:r>
            <a:r>
              <a:rPr lang="en-US" sz="2800" smtClean="0">
                <a:solidFill>
                  <a:schemeClr val="tx1"/>
                </a:solidFill>
                <a:latin typeface="Arial" pitchFamily="34" charset="0"/>
                <a:cs typeface="Arial" pitchFamily="34" charset="0"/>
              </a:rPr>
              <a:t>100</a:t>
            </a:r>
            <a:r>
              <a:rPr lang="en-US" sz="2800" smtClean="0">
                <a:solidFill>
                  <a:schemeClr val="tx1"/>
                </a:solidFill>
                <a:latin typeface="Arial" pitchFamily="34" charset="0"/>
                <a:cs typeface="Arial" pitchFamily="34" charset="0"/>
              </a:rPr>
              <a:t>.</a:t>
            </a:r>
            <a:endParaRPr lang="en-US" sz="2800" smtClean="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231620130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502</TotalTime>
  <Words>238</Words>
  <Application>Microsoft Office PowerPoint</Application>
  <PresentationFormat>On-screen Show (16:9)</PresentationFormat>
  <Paragraphs>86</Paragraphs>
  <Slides>7</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Arabia</vt:lpstr>
      <vt:lpstr>.VnArial</vt:lpstr>
      <vt:lpstr>Calibri</vt:lpstr>
      <vt:lpstr>Office Theme</vt:lpstr>
      <vt:lpstr>PowerPoint Presentation</vt:lpstr>
      <vt:lpstr>Chủ đề 10</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vvxel</dc:creator>
  <cp:lastModifiedBy>PC</cp:lastModifiedBy>
  <cp:revision>92</cp:revision>
  <dcterms:created xsi:type="dcterms:W3CDTF">2018-01-14T04:30:44Z</dcterms:created>
  <dcterms:modified xsi:type="dcterms:W3CDTF">2021-04-15T04:21:18Z</dcterms:modified>
</cp:coreProperties>
</file>